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C4DFEC-E31A-4DA7-82C7-5F5726FD3E34}">
  <a:tblStyle styleId="{BEC4DFEC-E31A-4DA7-82C7-5F5726FD3E34}"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ARDCPeopl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69bfafafc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369bfafafc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000">
                <a:latin typeface="Arial"/>
                <a:ea typeface="Arial"/>
                <a:cs typeface="Arial"/>
                <a:sym typeface="Arial"/>
              </a:rPr>
              <a:t>Introduce myself and HeSANDA/HDA involvement </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58" name="Google Shape;258;g369bfafafc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69c7cbdfe1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69c7cbdfe1_0_1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400">
                <a:solidFill>
                  <a:schemeClr val="dk1"/>
                </a:solidFill>
              </a:rPr>
              <a:t>The scientific rationale for my project</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GB" sz="1400">
                <a:solidFill>
                  <a:schemeClr val="dk1"/>
                </a:solidFill>
              </a:rPr>
              <a:t>The design of my research </a:t>
            </a:r>
            <a:endParaRPr sz="14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69c7cbdfe1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69c7cbdfe1_0_1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400">
                <a:solidFill>
                  <a:schemeClr val="dk1"/>
                </a:solidFill>
              </a:rPr>
              <a:t>What the intend the outputs of my research will be:</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Journal articles</a:t>
            </a:r>
            <a:endParaRPr sz="1400">
              <a:solidFill>
                <a:schemeClr val="dk1"/>
              </a:solidFill>
            </a:endParaRPr>
          </a:p>
          <a:p>
            <a:pPr indent="0" lvl="0" marL="457200" rtl="0" algn="l">
              <a:spcBef>
                <a:spcPts val="0"/>
              </a:spcBef>
              <a:spcAft>
                <a:spcPts val="0"/>
              </a:spcAft>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Conference presentations</a:t>
            </a:r>
            <a:endParaRPr sz="1400">
              <a:solidFill>
                <a:schemeClr val="dk1"/>
              </a:solidFill>
            </a:endParaRPr>
          </a:p>
          <a:p>
            <a:pPr indent="0" lvl="0" marL="457200" rtl="0" algn="l">
              <a:spcBef>
                <a:spcPts val="0"/>
              </a:spcBef>
              <a:spcAft>
                <a:spcPts val="0"/>
              </a:spcAft>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Student theses</a:t>
            </a:r>
            <a:endParaRPr sz="1400">
              <a:solidFill>
                <a:schemeClr val="dk1"/>
              </a:solidFill>
            </a:endParaRPr>
          </a:p>
          <a:p>
            <a:pPr indent="0" lvl="0" marL="457200" rtl="0" algn="l">
              <a:spcBef>
                <a:spcPts val="0"/>
              </a:spcBef>
              <a:spcAft>
                <a:spcPts val="0"/>
              </a:spcAft>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etc</a:t>
            </a:r>
            <a:endParaRPr sz="14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69c7cbdfe1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69c7cbdfe1_0_1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400">
                <a:solidFill>
                  <a:schemeClr val="dk1"/>
                </a:solidFill>
              </a:rPr>
              <a:t>Details of my ethics approval</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GB" sz="1400">
                <a:solidFill>
                  <a:schemeClr val="dk1"/>
                </a:solidFill>
              </a:rPr>
              <a:t>Supporting documentation</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GB" sz="1400">
                <a:solidFill>
                  <a:schemeClr val="dk1"/>
                </a:solidFill>
              </a:rPr>
              <a:t>=&gt; I then click SUBMIT</a:t>
            </a:r>
            <a:endParaRPr sz="14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6b47ce262d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6b47ce262d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36b47ce262d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67c8d0a132_0_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367c8d0a132_0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latin typeface="Arial"/>
                <a:ea typeface="Arial"/>
                <a:cs typeface="Arial"/>
                <a:sym typeface="Arial"/>
              </a:rPr>
              <a:t>RESOURCES FOR HEALTH AND MEDICAL RESEARCHERS</a:t>
            </a:r>
            <a:endParaRPr b="1"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a:latin typeface="Arial"/>
                <a:ea typeface="Arial"/>
                <a:cs typeface="Arial"/>
                <a:sym typeface="Arial"/>
              </a:rPr>
              <a:t>The People RDC builds on the ARDC’s experience creating national digital research infrastructure for health and medical science researchers.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a:solidFill>
                  <a:schemeClr val="dk1"/>
                </a:solidFill>
                <a:latin typeface="Arial"/>
                <a:ea typeface="Arial"/>
                <a:cs typeface="Arial"/>
                <a:sym typeface="Arial"/>
              </a:rPr>
              <a:t>Find </a:t>
            </a:r>
            <a:r>
              <a:rPr lang="en-GB" sz="1400">
                <a:latin typeface="Arial"/>
                <a:ea typeface="Arial"/>
                <a:cs typeface="Arial"/>
                <a:sym typeface="Arial"/>
              </a:rPr>
              <a:t>existing </a:t>
            </a:r>
            <a:r>
              <a:rPr lang="en-GB" sz="1400">
                <a:solidFill>
                  <a:schemeClr val="dk1"/>
                </a:solidFill>
                <a:latin typeface="Arial"/>
                <a:ea typeface="Arial"/>
                <a:cs typeface="Arial"/>
                <a:sym typeface="Arial"/>
              </a:rPr>
              <a:t>resources for researchers and get involved with the People </a:t>
            </a:r>
            <a:r>
              <a:rPr lang="en-GB" sz="1400">
                <a:latin typeface="Arial"/>
                <a:ea typeface="Arial"/>
                <a:cs typeface="Arial"/>
                <a:sym typeface="Arial"/>
              </a:rPr>
              <a:t>RDC</a:t>
            </a:r>
            <a:r>
              <a:rPr lang="en-GB" sz="1400">
                <a:solidFill>
                  <a:schemeClr val="dk1"/>
                </a:solidFill>
                <a:latin typeface="Arial"/>
                <a:ea typeface="Arial"/>
                <a:cs typeface="Arial"/>
                <a:sym typeface="Arial"/>
              </a:rPr>
              <a:t> </a:t>
            </a:r>
            <a:r>
              <a:rPr b="1" lang="en-GB" sz="1400">
                <a:solidFill>
                  <a:srgbClr val="1F1F1F"/>
                </a:solidFill>
              </a:rPr>
              <a:t>at </a:t>
            </a:r>
            <a:r>
              <a:rPr b="1" lang="en-GB" sz="1400" u="sng">
                <a:solidFill>
                  <a:srgbClr val="1155CC"/>
                </a:solidFill>
                <a:hlinkClick r:id="rId2">
                  <a:extLst>
                    <a:ext uri="{A12FA001-AC4F-418D-AE19-62706E023703}">
                      <ahyp:hlinkClr val="tx"/>
                    </a:ext>
                  </a:extLst>
                </a:hlinkClick>
              </a:rPr>
              <a:t>https://bit.ly/ARDCPeople</a:t>
            </a:r>
            <a:r>
              <a:rPr b="1" lang="en-GB" sz="1400">
                <a:solidFill>
                  <a:srgbClr val="1F1F1F"/>
                </a:solidFill>
              </a:rPr>
              <a:t> &gt;</a:t>
            </a:r>
            <a:endParaRPr sz="1400">
              <a:latin typeface="Arial"/>
              <a:ea typeface="Arial"/>
              <a:cs typeface="Arial"/>
              <a:sym typeface="Arial"/>
            </a:endParaRPr>
          </a:p>
          <a:p>
            <a:pPr indent="0" lvl="0" marL="0" rtl="0" algn="l">
              <a:lnSpc>
                <a:spcPct val="100000"/>
              </a:lnSpc>
              <a:spcBef>
                <a:spcPts val="0"/>
              </a:spcBef>
              <a:spcAft>
                <a:spcPts val="0"/>
              </a:spcAft>
              <a:buSzPts val="1100"/>
              <a:buNone/>
            </a:pPr>
            <a:r>
              <a:t/>
            </a:r>
            <a:endParaRPr sz="1400">
              <a:latin typeface="Arial"/>
              <a:ea typeface="Arial"/>
              <a:cs typeface="Arial"/>
              <a:sym typeface="Arial"/>
            </a:endParaRPr>
          </a:p>
          <a:p>
            <a:pPr indent="0" lvl="0" marL="0" rtl="0" algn="l">
              <a:lnSpc>
                <a:spcPct val="100000"/>
              </a:lnSpc>
              <a:spcBef>
                <a:spcPts val="0"/>
              </a:spcBef>
              <a:spcAft>
                <a:spcPts val="0"/>
              </a:spcAft>
              <a:buSzPts val="1100"/>
              <a:buNone/>
            </a:pPr>
            <a:r>
              <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rPr b="1" i="1" lang="en-GB" sz="1000">
                <a:latin typeface="Arial"/>
                <a:ea typeface="Arial"/>
                <a:cs typeface="Arial"/>
                <a:sym typeface="Arial"/>
              </a:rPr>
              <a:t>Image credit</a:t>
            </a:r>
            <a:endParaRPr b="1" i="1" sz="1000">
              <a:latin typeface="Arial"/>
              <a:ea typeface="Arial"/>
              <a:cs typeface="Arial"/>
              <a:sym typeface="Arial"/>
            </a:endParaRPr>
          </a:p>
          <a:p>
            <a:pPr indent="0" lvl="0" marL="0" rtl="0" algn="l">
              <a:spcBef>
                <a:spcPts val="0"/>
              </a:spcBef>
              <a:spcAft>
                <a:spcPts val="0"/>
              </a:spcAft>
              <a:buClr>
                <a:schemeClr val="dk1"/>
              </a:buClr>
              <a:buSzPts val="1200"/>
              <a:buFont typeface="Proxima Nova"/>
              <a:buNone/>
            </a:pPr>
            <a:r>
              <a:rPr i="1" lang="en-GB" sz="1000">
                <a:latin typeface="Arial"/>
                <a:ea typeface="Arial"/>
                <a:cs typeface="Arial"/>
                <a:sym typeface="Arial"/>
              </a:rPr>
              <a:t>Gorodenkoff - 236237514 / adobestock.com</a:t>
            </a:r>
            <a:endParaRPr i="1" sz="10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38e6f0b624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38e6f0b624_0_1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g338e6f0b624_0_1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69bfafafca_0_4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69bfafafca_0_4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369bfafafca_0_4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69c7cbdfe1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69c7cbdfe1_0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369c7cbdfe1_0_1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69c7cbdfe1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69c7cbdfe1_0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369c7cbdfe1_0_1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69c7cbdfe1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69c7cbdfe1_0_1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400">
                <a:solidFill>
                  <a:schemeClr val="dk1"/>
                </a:solidFill>
              </a:rPr>
              <a:t>I now need to fill in a standardised data request form</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69c7cbdfe1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69c7cbdfe1_0_1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400">
                <a:solidFill>
                  <a:schemeClr val="dk1"/>
                </a:solidFill>
              </a:rPr>
              <a:t>I give details about myself and the team I’m working with</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69d3c8d31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69d3c8d31e_0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400">
                <a:solidFill>
                  <a:schemeClr val="dk1"/>
                </a:solidFill>
              </a:rPr>
              <a:t>I give details about myself and the team I’m working with</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69c7cbdfe1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69c7cbdfe1_0_1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400">
                <a:solidFill>
                  <a:schemeClr val="dk1"/>
                </a:solidFill>
              </a:rPr>
              <a:t>Details about my project including…</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69d3c8d31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69d3c8d31e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400">
                <a:solidFill>
                  <a:schemeClr val="dk1"/>
                </a:solidFill>
              </a:rPr>
              <a:t>Details about my project including…</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jpg"/><Relationship Id="rId4" Type="http://schemas.openxmlformats.org/officeDocument/2006/relationships/image" Target="../media/image3.jpg"/><Relationship Id="rId10" Type="http://schemas.openxmlformats.org/officeDocument/2006/relationships/image" Target="../media/image9.png"/><Relationship Id="rId9"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6.jpg"/><Relationship Id="rId7" Type="http://schemas.openxmlformats.org/officeDocument/2006/relationships/image" Target="../media/image4.jpg"/><Relationship Id="rId8"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21.png"/><Relationship Id="rId6"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Layout">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278" l="0" r="0" t="268"/>
          <a:stretch/>
        </p:blipFill>
        <p:spPr>
          <a:xfrm>
            <a:off x="578569" y="554348"/>
            <a:ext cx="1880468" cy="611319"/>
          </a:xfrm>
          <a:prstGeom prst="rect">
            <a:avLst/>
          </a:prstGeom>
          <a:noFill/>
          <a:ln>
            <a:noFill/>
          </a:ln>
        </p:spPr>
      </p:pic>
      <p:pic>
        <p:nvPicPr>
          <p:cNvPr descr="A person in a white coat looking at a computer screen&#10;&#10;Description automatically generated" id="14" name="Google Shape;14;p2"/>
          <p:cNvPicPr preferRelativeResize="0"/>
          <p:nvPr/>
        </p:nvPicPr>
        <p:blipFill rotWithShape="1">
          <a:blip r:embed="rId3">
            <a:alphaModFix/>
          </a:blip>
          <a:srcRect b="0" l="0" r="0" t="0"/>
          <a:stretch/>
        </p:blipFill>
        <p:spPr>
          <a:xfrm>
            <a:off x="9993110" y="2781300"/>
            <a:ext cx="2240905" cy="2555876"/>
          </a:xfrm>
          <a:prstGeom prst="rect">
            <a:avLst/>
          </a:prstGeom>
          <a:noFill/>
          <a:ln>
            <a:noFill/>
          </a:ln>
        </p:spPr>
      </p:pic>
      <p:pic>
        <p:nvPicPr>
          <p:cNvPr descr="A group of people standing on a reflective surface&#10;&#10;Description automatically generated" id="15" name="Google Shape;15;p2"/>
          <p:cNvPicPr preferRelativeResize="0"/>
          <p:nvPr/>
        </p:nvPicPr>
        <p:blipFill rotWithShape="1">
          <a:blip r:embed="rId4">
            <a:alphaModFix/>
          </a:blip>
          <a:srcRect b="0" l="0" r="0" t="0"/>
          <a:stretch/>
        </p:blipFill>
        <p:spPr>
          <a:xfrm>
            <a:off x="8083347" y="-9816"/>
            <a:ext cx="1657350" cy="1998955"/>
          </a:xfrm>
          <a:prstGeom prst="rect">
            <a:avLst/>
          </a:prstGeom>
          <a:noFill/>
          <a:ln>
            <a:noFill/>
          </a:ln>
        </p:spPr>
      </p:pic>
      <p:pic>
        <p:nvPicPr>
          <p:cNvPr id="16" name="Google Shape;16;p2"/>
          <p:cNvPicPr preferRelativeResize="0"/>
          <p:nvPr/>
        </p:nvPicPr>
        <p:blipFill rotWithShape="1">
          <a:blip r:embed="rId5">
            <a:alphaModFix/>
          </a:blip>
          <a:srcRect b="0" l="0" r="0" t="0"/>
          <a:stretch/>
        </p:blipFill>
        <p:spPr>
          <a:xfrm>
            <a:off x="5298612" y="3933824"/>
            <a:ext cx="1909533" cy="1979614"/>
          </a:xfrm>
          <a:prstGeom prst="rect">
            <a:avLst/>
          </a:prstGeom>
          <a:noFill/>
          <a:ln>
            <a:noFill/>
          </a:ln>
        </p:spPr>
      </p:pic>
      <p:pic>
        <p:nvPicPr>
          <p:cNvPr descr="A group of people in a room&#10;&#10;Description automatically generated" id="17" name="Google Shape;17;p2"/>
          <p:cNvPicPr preferRelativeResize="0"/>
          <p:nvPr/>
        </p:nvPicPr>
        <p:blipFill rotWithShape="1">
          <a:blip r:embed="rId6">
            <a:alphaModFix/>
          </a:blip>
          <a:srcRect b="0" l="0" r="0" t="0"/>
          <a:stretch/>
        </p:blipFill>
        <p:spPr>
          <a:xfrm>
            <a:off x="8082596" y="2241549"/>
            <a:ext cx="1657350" cy="1439863"/>
          </a:xfrm>
          <a:prstGeom prst="rect">
            <a:avLst/>
          </a:prstGeom>
          <a:noFill/>
          <a:ln>
            <a:noFill/>
          </a:ln>
        </p:spPr>
      </p:pic>
      <p:pic>
        <p:nvPicPr>
          <p:cNvPr descr="A person sitting on the beach with a computer&#10;&#10;Description automatically generated" id="18" name="Google Shape;18;p2"/>
          <p:cNvPicPr preferRelativeResize="0"/>
          <p:nvPr/>
        </p:nvPicPr>
        <p:blipFill rotWithShape="1">
          <a:blip r:embed="rId7">
            <a:alphaModFix/>
          </a:blip>
          <a:srcRect b="0" l="0" r="0" t="0"/>
          <a:stretch/>
        </p:blipFill>
        <p:spPr>
          <a:xfrm>
            <a:off x="7468292" y="3933822"/>
            <a:ext cx="2271653" cy="2924178"/>
          </a:xfrm>
          <a:prstGeom prst="rect">
            <a:avLst/>
          </a:prstGeom>
          <a:noFill/>
          <a:ln>
            <a:noFill/>
          </a:ln>
        </p:spPr>
      </p:pic>
      <p:pic>
        <p:nvPicPr>
          <p:cNvPr descr="A few people in white coats in a laboratory&#10;&#10;Description automatically generated" id="19" name="Google Shape;19;p2"/>
          <p:cNvPicPr preferRelativeResize="0"/>
          <p:nvPr/>
        </p:nvPicPr>
        <p:blipFill rotWithShape="1">
          <a:blip r:embed="rId8">
            <a:alphaModFix/>
          </a:blip>
          <a:srcRect b="0" l="0" r="0" t="0"/>
          <a:stretch/>
        </p:blipFill>
        <p:spPr>
          <a:xfrm>
            <a:off x="6203950" y="1663117"/>
            <a:ext cx="1657350" cy="2018295"/>
          </a:xfrm>
          <a:prstGeom prst="rect">
            <a:avLst/>
          </a:prstGeom>
          <a:noFill/>
          <a:ln>
            <a:noFill/>
          </a:ln>
        </p:spPr>
      </p:pic>
      <p:pic>
        <p:nvPicPr>
          <p:cNvPr descr="A group of people standing next to a boat&#10;&#10;Description automatically generated" id="20" name="Google Shape;20;p2"/>
          <p:cNvPicPr preferRelativeResize="0"/>
          <p:nvPr/>
        </p:nvPicPr>
        <p:blipFill rotWithShape="1">
          <a:blip r:embed="rId9">
            <a:alphaModFix/>
          </a:blip>
          <a:srcRect b="0" l="0" r="0" t="-5"/>
          <a:stretch/>
        </p:blipFill>
        <p:spPr>
          <a:xfrm>
            <a:off x="9983788" y="542130"/>
            <a:ext cx="1930540" cy="1998955"/>
          </a:xfrm>
          <a:prstGeom prst="rect">
            <a:avLst/>
          </a:prstGeom>
          <a:noFill/>
          <a:ln>
            <a:noFill/>
          </a:ln>
        </p:spPr>
      </p:pic>
      <p:sp>
        <p:nvSpPr>
          <p:cNvPr id="21" name="Google Shape;21;p2"/>
          <p:cNvSpPr txBox="1"/>
          <p:nvPr>
            <p:ph idx="1" type="body"/>
          </p:nvPr>
        </p:nvSpPr>
        <p:spPr>
          <a:xfrm>
            <a:off x="577850" y="1614617"/>
            <a:ext cx="4402138" cy="175942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4000"/>
              <a:buNone/>
              <a:defRPr i="0" sz="4000" u="none" cap="none" strike="noStrike">
                <a:solidFill>
                  <a:schemeClr val="dk1"/>
                </a:solidFill>
              </a:defRPr>
            </a:lvl1pPr>
            <a:lvl2pPr indent="-482600" lvl="1" marL="914400" marR="0" rtl="0" algn="l">
              <a:lnSpc>
                <a:spcPct val="100000"/>
              </a:lnSpc>
              <a:spcBef>
                <a:spcPts val="500"/>
              </a:spcBef>
              <a:spcAft>
                <a:spcPts val="0"/>
              </a:spcAft>
              <a:buClr>
                <a:schemeClr val="dk1"/>
              </a:buClr>
              <a:buSzPts val="4000"/>
              <a:buChar char="•"/>
              <a:defRPr i="0" sz="4000" u="none" cap="none" strike="noStrike">
                <a:solidFill>
                  <a:schemeClr val="dk1"/>
                </a:solidFill>
              </a:defRPr>
            </a:lvl2pPr>
            <a:lvl3pPr indent="-482600" lvl="2" marL="1371600" marR="0" rtl="0" algn="l">
              <a:lnSpc>
                <a:spcPct val="100000"/>
              </a:lnSpc>
              <a:spcBef>
                <a:spcPts val="500"/>
              </a:spcBef>
              <a:spcAft>
                <a:spcPts val="0"/>
              </a:spcAft>
              <a:buClr>
                <a:schemeClr val="dk1"/>
              </a:buClr>
              <a:buSzPts val="4000"/>
              <a:buChar char="•"/>
              <a:defRPr i="0" sz="4000" u="none" cap="none" strike="noStrike">
                <a:solidFill>
                  <a:schemeClr val="dk1"/>
                </a:solidFill>
              </a:defRPr>
            </a:lvl3pPr>
            <a:lvl4pPr indent="-482600" lvl="3" marL="1828800" marR="0" rtl="0" algn="l">
              <a:lnSpc>
                <a:spcPct val="100000"/>
              </a:lnSpc>
              <a:spcBef>
                <a:spcPts val="500"/>
              </a:spcBef>
              <a:spcAft>
                <a:spcPts val="0"/>
              </a:spcAft>
              <a:buClr>
                <a:schemeClr val="dk1"/>
              </a:buClr>
              <a:buSzPts val="4000"/>
              <a:buChar char="•"/>
              <a:defRPr i="0" sz="4000" u="none" cap="none" strike="noStrike">
                <a:solidFill>
                  <a:schemeClr val="dk1"/>
                </a:solidFill>
              </a:defRPr>
            </a:lvl4pPr>
            <a:lvl5pPr indent="-482600" lvl="4" marL="2286000" marR="0" rtl="0" algn="l">
              <a:lnSpc>
                <a:spcPct val="100000"/>
              </a:lnSpc>
              <a:spcBef>
                <a:spcPts val="500"/>
              </a:spcBef>
              <a:spcAft>
                <a:spcPts val="0"/>
              </a:spcAft>
              <a:buClr>
                <a:schemeClr val="dk1"/>
              </a:buClr>
              <a:buSzPts val="4000"/>
              <a:buChar char="•"/>
              <a:defRPr i="0" sz="4000" u="none" cap="none" strike="noStrike">
                <a:solidFill>
                  <a:schemeClr val="dk1"/>
                </a:solidFill>
              </a:defRPr>
            </a:lvl5pPr>
            <a:lvl6pPr indent="-342900" lvl="5" marL="2743200" marR="0" rtl="0" algn="l">
              <a:lnSpc>
                <a:spcPct val="10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10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10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10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2" name="Google Shape;22;p2"/>
          <p:cNvSpPr txBox="1"/>
          <p:nvPr>
            <p:ph idx="2" type="body"/>
          </p:nvPr>
        </p:nvSpPr>
        <p:spPr>
          <a:xfrm>
            <a:off x="587375" y="4435519"/>
            <a:ext cx="4392613" cy="141577"/>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chemeClr val="dk1"/>
              </a:buClr>
              <a:buSzPts val="1400"/>
              <a:buNone/>
              <a:defRPr b="1" i="0" sz="1400" u="none" cap="none" strike="noStrike">
                <a:solidFill>
                  <a:schemeClr val="dk1"/>
                </a:solidFill>
              </a:defRPr>
            </a:lvl1pPr>
            <a:lvl2pPr indent="-330200" lvl="1" marL="914400" marR="0" rtl="0" algn="l">
              <a:lnSpc>
                <a:spcPct val="90000"/>
              </a:lnSpc>
              <a:spcBef>
                <a:spcPts val="500"/>
              </a:spcBef>
              <a:spcAft>
                <a:spcPts val="0"/>
              </a:spcAft>
              <a:buClr>
                <a:schemeClr val="dk1"/>
              </a:buClr>
              <a:buSzPts val="1600"/>
              <a:buChar char="•"/>
              <a:defRPr b="1" i="0" sz="1600" u="none" cap="none" strike="noStrike">
                <a:solidFill>
                  <a:schemeClr val="dk1"/>
                </a:solidFill>
              </a:defRPr>
            </a:lvl2pPr>
            <a:lvl3pPr indent="-317500" lvl="2" marL="1371600" marR="0" rtl="0" algn="l">
              <a:lnSpc>
                <a:spcPct val="90000"/>
              </a:lnSpc>
              <a:spcBef>
                <a:spcPts val="500"/>
              </a:spcBef>
              <a:spcAft>
                <a:spcPts val="0"/>
              </a:spcAft>
              <a:buClr>
                <a:schemeClr val="dk1"/>
              </a:buClr>
              <a:buSzPts val="1400"/>
              <a:buChar char="•"/>
              <a:defRPr b="1" i="0" sz="1400" u="none" cap="none" strike="noStrike">
                <a:solidFill>
                  <a:schemeClr val="dk1"/>
                </a:solidFill>
              </a:defRPr>
            </a:lvl3pPr>
            <a:lvl4pPr indent="-304800" lvl="3" marL="1828800" marR="0" rtl="0" algn="l">
              <a:lnSpc>
                <a:spcPct val="90000"/>
              </a:lnSpc>
              <a:spcBef>
                <a:spcPts val="500"/>
              </a:spcBef>
              <a:spcAft>
                <a:spcPts val="0"/>
              </a:spcAft>
              <a:buClr>
                <a:schemeClr val="dk1"/>
              </a:buClr>
              <a:buSzPts val="1200"/>
              <a:buChar char="•"/>
              <a:defRPr b="1" i="0" sz="1200" u="none" cap="none" strike="noStrike">
                <a:solidFill>
                  <a:schemeClr val="dk1"/>
                </a:solidFill>
              </a:defRPr>
            </a:lvl4pPr>
            <a:lvl5pPr indent="-304800" lvl="4" marL="2286000" marR="0" rtl="0" algn="l">
              <a:lnSpc>
                <a:spcPct val="90000"/>
              </a:lnSpc>
              <a:spcBef>
                <a:spcPts val="500"/>
              </a:spcBef>
              <a:spcAft>
                <a:spcPts val="0"/>
              </a:spcAft>
              <a:buClr>
                <a:schemeClr val="dk1"/>
              </a:buClr>
              <a:buSzPts val="1200"/>
              <a:buChar char="•"/>
              <a:defRPr b="1" i="0" sz="1200" u="none" cap="none" strike="noStrike">
                <a:solidFill>
                  <a:schemeClr val="dk1"/>
                </a:solidFill>
              </a:defRPr>
            </a:lvl5pPr>
            <a:lvl6pPr indent="-342900" lvl="5" marL="2743200" marR="0" rtl="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3" name="Google Shape;23;p2"/>
          <p:cNvSpPr txBox="1"/>
          <p:nvPr>
            <p:ph idx="3" type="body"/>
          </p:nvPr>
        </p:nvSpPr>
        <p:spPr>
          <a:xfrm>
            <a:off x="587374" y="4639962"/>
            <a:ext cx="3744913" cy="409876"/>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chemeClr val="dk1"/>
              </a:buClr>
              <a:buSzPts val="1600"/>
              <a:buNone/>
              <a:defRPr i="0" sz="1600" u="none" cap="none" strike="noStrike">
                <a:solidFill>
                  <a:schemeClr val="dk1"/>
                </a:solidFill>
              </a:defRPr>
            </a:lvl1pPr>
            <a:lvl2pPr indent="-381000" lvl="1" marL="914400" marR="0" rtl="0" algn="l">
              <a:lnSpc>
                <a:spcPct val="90000"/>
              </a:lnSpc>
              <a:spcBef>
                <a:spcPts val="500"/>
              </a:spcBef>
              <a:spcAft>
                <a:spcPts val="0"/>
              </a:spcAft>
              <a:buClr>
                <a:schemeClr val="dk1"/>
              </a:buClr>
              <a:buSzPts val="2400"/>
              <a:buChar char="•"/>
              <a:defRPr i="0" sz="2400" u="none" cap="none" strike="noStrike">
                <a:solidFill>
                  <a:schemeClr val="dk1"/>
                </a:solidFill>
              </a:defRPr>
            </a:lvl2pPr>
            <a:lvl3pPr indent="-355600" lvl="2" marL="1371600" marR="0" rtl="0" algn="l">
              <a:lnSpc>
                <a:spcPct val="90000"/>
              </a:lnSpc>
              <a:spcBef>
                <a:spcPts val="500"/>
              </a:spcBef>
              <a:spcAft>
                <a:spcPts val="0"/>
              </a:spcAft>
              <a:buClr>
                <a:schemeClr val="dk1"/>
              </a:buClr>
              <a:buSzPts val="2000"/>
              <a:buChar char="•"/>
              <a:defRPr i="0" sz="2000" u="none" cap="none" strike="noStrike">
                <a:solidFill>
                  <a:schemeClr val="dk1"/>
                </a:solidFill>
              </a:defRPr>
            </a:lvl3pPr>
            <a:lvl4pPr indent="-342900" lvl="3" marL="1828800" marR="0" rtl="0" algn="l">
              <a:lnSpc>
                <a:spcPct val="90000"/>
              </a:lnSpc>
              <a:spcBef>
                <a:spcPts val="500"/>
              </a:spcBef>
              <a:spcAft>
                <a:spcPts val="0"/>
              </a:spcAft>
              <a:buClr>
                <a:schemeClr val="dk1"/>
              </a:buClr>
              <a:buSzPts val="1800"/>
              <a:buChar char="•"/>
              <a:defRPr i="0" sz="1800" u="none" cap="none" strike="noStrike">
                <a:solidFill>
                  <a:schemeClr val="dk1"/>
                </a:solidFill>
              </a:defRPr>
            </a:lvl4pPr>
            <a:lvl5pPr indent="-342900" lvl="4" marL="2286000" marR="0" rtl="0" algn="l">
              <a:lnSpc>
                <a:spcPct val="90000"/>
              </a:lnSpc>
              <a:spcBef>
                <a:spcPts val="500"/>
              </a:spcBef>
              <a:spcAft>
                <a:spcPts val="0"/>
              </a:spcAft>
              <a:buClr>
                <a:schemeClr val="dk1"/>
              </a:buClr>
              <a:buSzPts val="1800"/>
              <a:buChar char="•"/>
              <a:defRPr i="0" sz="1800" u="none" cap="none" strike="noStrike">
                <a:solidFill>
                  <a:schemeClr val="dk1"/>
                </a:solidFill>
              </a:defRPr>
            </a:lvl5pPr>
            <a:lvl6pPr indent="-342900" lvl="5" marL="2743200" marR="0" rtl="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4" name="Google Shape;24;p2"/>
          <p:cNvSpPr txBox="1"/>
          <p:nvPr/>
        </p:nvSpPr>
        <p:spPr>
          <a:xfrm>
            <a:off x="10149752" y="6315109"/>
            <a:ext cx="1620383"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GB" sz="1000" u="none" cap="none" strike="noStrike">
                <a:solidFill>
                  <a:schemeClr val="dk1"/>
                </a:solidFill>
                <a:latin typeface="Arial"/>
                <a:ea typeface="Arial"/>
                <a:cs typeface="Arial"/>
                <a:sym typeface="Arial"/>
              </a:rPr>
              <a:t>ARDC is enabled by NCRIS</a:t>
            </a:r>
            <a:endParaRPr/>
          </a:p>
        </p:txBody>
      </p:sp>
      <p:pic>
        <p:nvPicPr>
          <p:cNvPr id="25" name="Google Shape;25;p2"/>
          <p:cNvPicPr preferRelativeResize="0"/>
          <p:nvPr/>
        </p:nvPicPr>
        <p:blipFill rotWithShape="1">
          <a:blip r:embed="rId10">
            <a:alphaModFix/>
          </a:blip>
          <a:srcRect b="9" l="0" r="0" t="9"/>
          <a:stretch/>
        </p:blipFill>
        <p:spPr>
          <a:xfrm>
            <a:off x="10010978" y="5684497"/>
            <a:ext cx="1921542" cy="4578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Three images Right">
  <p:cSld name="4_Title Slide">
    <p:spTree>
      <p:nvGrpSpPr>
        <p:cNvPr id="57" name="Shape 57"/>
        <p:cNvGrpSpPr/>
        <p:nvPr/>
      </p:nvGrpSpPr>
      <p:grpSpPr>
        <a:xfrm>
          <a:off x="0" y="0"/>
          <a:ext cx="0" cy="0"/>
          <a:chOff x="0" y="0"/>
          <a:chExt cx="0" cy="0"/>
        </a:xfrm>
      </p:grpSpPr>
      <p:sp>
        <p:nvSpPr>
          <p:cNvPr id="58" name="Google Shape;58;p11"/>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59" name="Google Shape;59;p11"/>
          <p:cNvSpPr txBox="1"/>
          <p:nvPr>
            <p:ph idx="2"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60" name="Google Shape;60;p11"/>
          <p:cNvSpPr/>
          <p:nvPr>
            <p:ph idx="3" type="pic"/>
          </p:nvPr>
        </p:nvSpPr>
        <p:spPr>
          <a:xfrm>
            <a:off x="6600825" y="1"/>
            <a:ext cx="2482849" cy="3924300"/>
          </a:xfrm>
          <a:prstGeom prst="rect">
            <a:avLst/>
          </a:prstGeom>
          <a:solidFill>
            <a:srgbClr val="D0CECE"/>
          </a:solidFill>
          <a:ln>
            <a:noFill/>
          </a:ln>
        </p:spPr>
      </p:sp>
      <p:sp>
        <p:nvSpPr>
          <p:cNvPr id="61" name="Google Shape;61;p11"/>
          <p:cNvSpPr/>
          <p:nvPr>
            <p:ph idx="4" type="pic"/>
          </p:nvPr>
        </p:nvSpPr>
        <p:spPr>
          <a:xfrm>
            <a:off x="7212012" y="4221163"/>
            <a:ext cx="1871661" cy="2636837"/>
          </a:xfrm>
          <a:prstGeom prst="rect">
            <a:avLst/>
          </a:prstGeom>
          <a:solidFill>
            <a:srgbClr val="D0CECE"/>
          </a:solidFill>
          <a:ln>
            <a:noFill/>
          </a:ln>
        </p:spPr>
      </p:sp>
      <p:sp>
        <p:nvSpPr>
          <p:cNvPr id="62" name="Google Shape;62;p11"/>
          <p:cNvSpPr/>
          <p:nvPr>
            <p:ph idx="5" type="pic"/>
          </p:nvPr>
        </p:nvSpPr>
        <p:spPr>
          <a:xfrm>
            <a:off x="9336088" y="1989138"/>
            <a:ext cx="2289581" cy="3933824"/>
          </a:xfrm>
          <a:prstGeom prst="rect">
            <a:avLst/>
          </a:prstGeom>
          <a:solidFill>
            <a:srgbClr val="D0CECE"/>
          </a:solidFill>
          <a:ln>
            <a:noFill/>
          </a:ln>
        </p:spPr>
      </p:sp>
      <p:pic>
        <p:nvPicPr>
          <p:cNvPr id="63" name="Google Shape;63;p11"/>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Three Images in Columns">
  <p:cSld name="2_Title Slide">
    <p:spTree>
      <p:nvGrpSpPr>
        <p:cNvPr id="64" name="Shape 64"/>
        <p:cNvGrpSpPr/>
        <p:nvPr/>
      </p:nvGrpSpPr>
      <p:grpSpPr>
        <a:xfrm>
          <a:off x="0" y="0"/>
          <a:ext cx="0" cy="0"/>
          <a:chOff x="0" y="0"/>
          <a:chExt cx="0" cy="0"/>
        </a:xfrm>
      </p:grpSpPr>
      <p:sp>
        <p:nvSpPr>
          <p:cNvPr id="65" name="Google Shape;65;p12"/>
          <p:cNvSpPr txBox="1"/>
          <p:nvPr>
            <p:ph idx="1" type="body"/>
          </p:nvPr>
        </p:nvSpPr>
        <p:spPr>
          <a:xfrm>
            <a:off x="587375" y="1379774"/>
            <a:ext cx="2484438"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66" name="Google Shape;66;p12"/>
          <p:cNvSpPr txBox="1"/>
          <p:nvPr>
            <p:ph idx="2" type="body"/>
          </p:nvPr>
        </p:nvSpPr>
        <p:spPr>
          <a:xfrm>
            <a:off x="587375" y="2528888"/>
            <a:ext cx="2484438"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67" name="Google Shape;67;p12"/>
          <p:cNvSpPr/>
          <p:nvPr>
            <p:ph idx="3" type="pic"/>
          </p:nvPr>
        </p:nvSpPr>
        <p:spPr>
          <a:xfrm>
            <a:off x="3467100" y="1412874"/>
            <a:ext cx="2534102" cy="5445125"/>
          </a:xfrm>
          <a:prstGeom prst="rect">
            <a:avLst/>
          </a:prstGeom>
          <a:solidFill>
            <a:srgbClr val="D0CECE"/>
          </a:solidFill>
          <a:ln>
            <a:noFill/>
          </a:ln>
        </p:spPr>
      </p:sp>
      <p:sp>
        <p:nvSpPr>
          <p:cNvPr id="68" name="Google Shape;68;p12"/>
          <p:cNvSpPr/>
          <p:nvPr>
            <p:ph idx="4" type="pic"/>
          </p:nvPr>
        </p:nvSpPr>
        <p:spPr>
          <a:xfrm>
            <a:off x="6251489" y="1412874"/>
            <a:ext cx="2534102" cy="5445125"/>
          </a:xfrm>
          <a:prstGeom prst="rect">
            <a:avLst/>
          </a:prstGeom>
          <a:solidFill>
            <a:srgbClr val="D0CECE"/>
          </a:solidFill>
          <a:ln>
            <a:noFill/>
          </a:ln>
        </p:spPr>
      </p:sp>
      <p:sp>
        <p:nvSpPr>
          <p:cNvPr id="69" name="Google Shape;69;p12"/>
          <p:cNvSpPr/>
          <p:nvPr>
            <p:ph idx="5" type="pic"/>
          </p:nvPr>
        </p:nvSpPr>
        <p:spPr>
          <a:xfrm>
            <a:off x="9023200" y="1412874"/>
            <a:ext cx="2596207" cy="5445125"/>
          </a:xfrm>
          <a:prstGeom prst="rect">
            <a:avLst/>
          </a:prstGeom>
          <a:solidFill>
            <a:srgbClr val="D0CECE"/>
          </a:solidFill>
          <a:ln>
            <a:noFill/>
          </a:ln>
        </p:spPr>
      </p:sp>
      <p:pic>
        <p:nvPicPr>
          <p:cNvPr id="70" name="Google Shape;70;p12"/>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Large Image">
  <p:cSld name="5_Title Slide">
    <p:spTree>
      <p:nvGrpSpPr>
        <p:cNvPr id="71" name="Shape 71"/>
        <p:cNvGrpSpPr/>
        <p:nvPr/>
      </p:nvGrpSpPr>
      <p:grpSpPr>
        <a:xfrm>
          <a:off x="0" y="0"/>
          <a:ext cx="0" cy="0"/>
          <a:chOff x="0" y="0"/>
          <a:chExt cx="0" cy="0"/>
        </a:xfrm>
      </p:grpSpPr>
      <p:sp>
        <p:nvSpPr>
          <p:cNvPr id="72" name="Google Shape;72;p13"/>
          <p:cNvSpPr txBox="1"/>
          <p:nvPr>
            <p:ph idx="1" type="body"/>
          </p:nvPr>
        </p:nvSpPr>
        <p:spPr>
          <a:xfrm>
            <a:off x="587375" y="1379774"/>
            <a:ext cx="2484438"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73" name="Google Shape;73;p13"/>
          <p:cNvSpPr txBox="1"/>
          <p:nvPr>
            <p:ph idx="2" type="body"/>
          </p:nvPr>
        </p:nvSpPr>
        <p:spPr>
          <a:xfrm>
            <a:off x="587375" y="2528888"/>
            <a:ext cx="2484438"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74" name="Google Shape;74;p13"/>
          <p:cNvSpPr/>
          <p:nvPr>
            <p:ph idx="3" type="pic"/>
          </p:nvPr>
        </p:nvSpPr>
        <p:spPr>
          <a:xfrm>
            <a:off x="3467100" y="1412874"/>
            <a:ext cx="8145274" cy="5445125"/>
          </a:xfrm>
          <a:prstGeom prst="rect">
            <a:avLst/>
          </a:prstGeom>
          <a:solidFill>
            <a:srgbClr val="D0CECE"/>
          </a:solidFill>
          <a:ln>
            <a:noFill/>
          </a:ln>
        </p:spPr>
      </p:sp>
      <p:pic>
        <p:nvPicPr>
          <p:cNvPr id="75" name="Google Shape;75;p13"/>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Four Images Right">
  <p:cSld name="9_Title Slide">
    <p:spTree>
      <p:nvGrpSpPr>
        <p:cNvPr id="76" name="Shape 76"/>
        <p:cNvGrpSpPr/>
        <p:nvPr/>
      </p:nvGrpSpPr>
      <p:grpSpPr>
        <a:xfrm>
          <a:off x="0" y="0"/>
          <a:ext cx="0" cy="0"/>
          <a:chOff x="0" y="0"/>
          <a:chExt cx="0" cy="0"/>
        </a:xfrm>
      </p:grpSpPr>
      <p:sp>
        <p:nvSpPr>
          <p:cNvPr id="77" name="Google Shape;77;p14"/>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78" name="Google Shape;78;p14"/>
          <p:cNvSpPr txBox="1"/>
          <p:nvPr>
            <p:ph idx="2"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79" name="Google Shape;79;p14"/>
          <p:cNvSpPr/>
          <p:nvPr>
            <p:ph idx="3" type="pic"/>
          </p:nvPr>
        </p:nvSpPr>
        <p:spPr>
          <a:xfrm>
            <a:off x="7464425" y="-1"/>
            <a:ext cx="2274008" cy="3681413"/>
          </a:xfrm>
          <a:prstGeom prst="rect">
            <a:avLst/>
          </a:prstGeom>
          <a:solidFill>
            <a:srgbClr val="D0CECE"/>
          </a:solidFill>
          <a:ln>
            <a:noFill/>
          </a:ln>
        </p:spPr>
      </p:sp>
      <p:sp>
        <p:nvSpPr>
          <p:cNvPr id="80" name="Google Shape;80;p14"/>
          <p:cNvSpPr/>
          <p:nvPr>
            <p:ph idx="4" type="pic"/>
          </p:nvPr>
        </p:nvSpPr>
        <p:spPr>
          <a:xfrm>
            <a:off x="6843902" y="3933825"/>
            <a:ext cx="2894532" cy="2924175"/>
          </a:xfrm>
          <a:prstGeom prst="rect">
            <a:avLst/>
          </a:prstGeom>
          <a:solidFill>
            <a:srgbClr val="D0CECE"/>
          </a:solidFill>
          <a:ln>
            <a:noFill/>
          </a:ln>
        </p:spPr>
      </p:sp>
      <p:sp>
        <p:nvSpPr>
          <p:cNvPr id="81" name="Google Shape;81;p14"/>
          <p:cNvSpPr/>
          <p:nvPr>
            <p:ph idx="5" type="pic"/>
          </p:nvPr>
        </p:nvSpPr>
        <p:spPr>
          <a:xfrm>
            <a:off x="9996026" y="836613"/>
            <a:ext cx="1629643" cy="2268537"/>
          </a:xfrm>
          <a:prstGeom prst="rect">
            <a:avLst/>
          </a:prstGeom>
          <a:solidFill>
            <a:srgbClr val="D0CECE"/>
          </a:solidFill>
          <a:ln>
            <a:noFill/>
          </a:ln>
        </p:spPr>
      </p:sp>
      <p:sp>
        <p:nvSpPr>
          <p:cNvPr id="82" name="Google Shape;82;p14"/>
          <p:cNvSpPr/>
          <p:nvPr>
            <p:ph idx="6" type="pic"/>
          </p:nvPr>
        </p:nvSpPr>
        <p:spPr>
          <a:xfrm>
            <a:off x="9986577" y="3357563"/>
            <a:ext cx="2205423" cy="2000122"/>
          </a:xfrm>
          <a:prstGeom prst="rect">
            <a:avLst/>
          </a:prstGeom>
          <a:solidFill>
            <a:srgbClr val="D0CECE"/>
          </a:solidFill>
          <a:ln>
            <a:noFill/>
          </a:ln>
        </p:spPr>
      </p:sp>
      <p:pic>
        <p:nvPicPr>
          <p:cNvPr id="83" name="Google Shape;83;p14"/>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Left - Text Right">
  <p:cSld name="18_Title Slide">
    <p:spTree>
      <p:nvGrpSpPr>
        <p:cNvPr id="84" name="Shape 84"/>
        <p:cNvGrpSpPr/>
        <p:nvPr/>
      </p:nvGrpSpPr>
      <p:grpSpPr>
        <a:xfrm>
          <a:off x="0" y="0"/>
          <a:ext cx="0" cy="0"/>
          <a:chOff x="0" y="0"/>
          <a:chExt cx="0" cy="0"/>
        </a:xfrm>
      </p:grpSpPr>
      <p:sp>
        <p:nvSpPr>
          <p:cNvPr id="85" name="Google Shape;85;p15"/>
          <p:cNvSpPr txBox="1"/>
          <p:nvPr>
            <p:ph idx="1" type="body"/>
          </p:nvPr>
        </p:nvSpPr>
        <p:spPr>
          <a:xfrm>
            <a:off x="65817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86" name="Google Shape;86;p15"/>
          <p:cNvSpPr txBox="1"/>
          <p:nvPr>
            <p:ph idx="2" type="body"/>
          </p:nvPr>
        </p:nvSpPr>
        <p:spPr>
          <a:xfrm>
            <a:off x="65817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87" name="Google Shape;87;p15"/>
          <p:cNvSpPr/>
          <p:nvPr>
            <p:ph idx="3" type="pic"/>
          </p:nvPr>
        </p:nvSpPr>
        <p:spPr>
          <a:xfrm>
            <a:off x="3071813" y="0"/>
            <a:ext cx="2274008" cy="3103933"/>
          </a:xfrm>
          <a:prstGeom prst="rect">
            <a:avLst/>
          </a:prstGeom>
          <a:solidFill>
            <a:srgbClr val="D0CECE"/>
          </a:solidFill>
          <a:ln>
            <a:noFill/>
          </a:ln>
        </p:spPr>
      </p:sp>
      <p:sp>
        <p:nvSpPr>
          <p:cNvPr id="88" name="Google Shape;88;p15"/>
          <p:cNvSpPr/>
          <p:nvPr>
            <p:ph idx="4" type="pic"/>
          </p:nvPr>
        </p:nvSpPr>
        <p:spPr>
          <a:xfrm>
            <a:off x="3071812" y="3357564"/>
            <a:ext cx="2879725" cy="3513936"/>
          </a:xfrm>
          <a:prstGeom prst="rect">
            <a:avLst/>
          </a:prstGeom>
          <a:solidFill>
            <a:srgbClr val="D0CECE"/>
          </a:solidFill>
          <a:ln>
            <a:noFill/>
          </a:ln>
        </p:spPr>
      </p:sp>
      <p:sp>
        <p:nvSpPr>
          <p:cNvPr id="89" name="Google Shape;89;p15"/>
          <p:cNvSpPr/>
          <p:nvPr>
            <p:ph idx="5" type="pic"/>
          </p:nvPr>
        </p:nvSpPr>
        <p:spPr>
          <a:xfrm>
            <a:off x="1200150" y="3933825"/>
            <a:ext cx="1619250" cy="2244534"/>
          </a:xfrm>
          <a:prstGeom prst="rect">
            <a:avLst/>
          </a:prstGeom>
          <a:solidFill>
            <a:srgbClr val="D0CECE"/>
          </a:solidFill>
          <a:ln>
            <a:noFill/>
          </a:ln>
        </p:spPr>
      </p:sp>
      <p:sp>
        <p:nvSpPr>
          <p:cNvPr id="90" name="Google Shape;90;p15"/>
          <p:cNvSpPr/>
          <p:nvPr>
            <p:ph idx="6" type="pic"/>
          </p:nvPr>
        </p:nvSpPr>
        <p:spPr>
          <a:xfrm>
            <a:off x="578570" y="1665288"/>
            <a:ext cx="2240830" cy="2014851"/>
          </a:xfrm>
          <a:prstGeom prst="rect">
            <a:avLst/>
          </a:prstGeom>
          <a:solidFill>
            <a:srgbClr val="D0CECE"/>
          </a:solidFill>
          <a:ln>
            <a:noFill/>
          </a:ln>
        </p:spPr>
      </p:sp>
      <p:pic>
        <p:nvPicPr>
          <p:cNvPr id="91" name="Google Shape;91;p15"/>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m Image Left - Text Right ">
  <p:cSld name="13_Title Slide">
    <p:spTree>
      <p:nvGrpSpPr>
        <p:cNvPr id="92" name="Shape 92"/>
        <p:cNvGrpSpPr/>
        <p:nvPr/>
      </p:nvGrpSpPr>
      <p:grpSpPr>
        <a:xfrm>
          <a:off x="0" y="0"/>
          <a:ext cx="0" cy="0"/>
          <a:chOff x="0" y="0"/>
          <a:chExt cx="0" cy="0"/>
        </a:xfrm>
      </p:grpSpPr>
      <p:sp>
        <p:nvSpPr>
          <p:cNvPr id="93" name="Google Shape;93;p16"/>
          <p:cNvSpPr/>
          <p:nvPr>
            <p:ph idx="2" type="pic"/>
          </p:nvPr>
        </p:nvSpPr>
        <p:spPr>
          <a:xfrm>
            <a:off x="587375" y="1412874"/>
            <a:ext cx="3500249" cy="5445125"/>
          </a:xfrm>
          <a:prstGeom prst="rect">
            <a:avLst/>
          </a:prstGeom>
          <a:solidFill>
            <a:srgbClr val="D0CECE"/>
          </a:solidFill>
          <a:ln>
            <a:noFill/>
          </a:ln>
        </p:spPr>
      </p:sp>
      <p:sp>
        <p:nvSpPr>
          <p:cNvPr id="94" name="Google Shape;94;p16"/>
          <p:cNvSpPr txBox="1"/>
          <p:nvPr>
            <p:ph idx="1" type="body"/>
          </p:nvPr>
        </p:nvSpPr>
        <p:spPr>
          <a:xfrm>
            <a:off x="4710113"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95" name="Google Shape;95;p16"/>
          <p:cNvSpPr txBox="1"/>
          <p:nvPr>
            <p:ph idx="3" type="body"/>
          </p:nvPr>
        </p:nvSpPr>
        <p:spPr>
          <a:xfrm>
            <a:off x="4710113"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96" name="Google Shape;96;p16"/>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Medium Image Right">
  <p:cSld name="12_Title Slide">
    <p:spTree>
      <p:nvGrpSpPr>
        <p:cNvPr id="97" name="Shape 97"/>
        <p:cNvGrpSpPr/>
        <p:nvPr/>
      </p:nvGrpSpPr>
      <p:grpSpPr>
        <a:xfrm>
          <a:off x="0" y="0"/>
          <a:ext cx="0" cy="0"/>
          <a:chOff x="0" y="0"/>
          <a:chExt cx="0" cy="0"/>
        </a:xfrm>
      </p:grpSpPr>
      <p:sp>
        <p:nvSpPr>
          <p:cNvPr id="98" name="Google Shape;98;p17"/>
          <p:cNvSpPr/>
          <p:nvPr>
            <p:ph idx="2" type="pic"/>
          </p:nvPr>
        </p:nvSpPr>
        <p:spPr>
          <a:xfrm>
            <a:off x="6203950" y="1412874"/>
            <a:ext cx="5416550" cy="5445125"/>
          </a:xfrm>
          <a:prstGeom prst="rect">
            <a:avLst/>
          </a:prstGeom>
          <a:solidFill>
            <a:srgbClr val="D0CECE"/>
          </a:solidFill>
          <a:ln>
            <a:noFill/>
          </a:ln>
        </p:spPr>
      </p:sp>
      <p:sp>
        <p:nvSpPr>
          <p:cNvPr id="99" name="Google Shape;99;p17"/>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00" name="Google Shape;100;p17"/>
          <p:cNvSpPr txBox="1"/>
          <p:nvPr>
            <p:ph idx="3"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101" name="Google Shape;101;p17"/>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dium Image Left - Text Right">
  <p:cSld name="1_Title Slide">
    <p:spTree>
      <p:nvGrpSpPr>
        <p:cNvPr id="102" name="Shape 102"/>
        <p:cNvGrpSpPr/>
        <p:nvPr/>
      </p:nvGrpSpPr>
      <p:grpSpPr>
        <a:xfrm>
          <a:off x="0" y="0"/>
          <a:ext cx="0" cy="0"/>
          <a:chOff x="0" y="0"/>
          <a:chExt cx="0" cy="0"/>
        </a:xfrm>
      </p:grpSpPr>
      <p:sp>
        <p:nvSpPr>
          <p:cNvPr id="103" name="Google Shape;103;p18"/>
          <p:cNvSpPr/>
          <p:nvPr>
            <p:ph idx="2" type="pic"/>
          </p:nvPr>
        </p:nvSpPr>
        <p:spPr>
          <a:xfrm>
            <a:off x="578570" y="1412874"/>
            <a:ext cx="5372968" cy="5445125"/>
          </a:xfrm>
          <a:prstGeom prst="rect">
            <a:avLst/>
          </a:prstGeom>
          <a:solidFill>
            <a:srgbClr val="D0CECE"/>
          </a:solidFill>
          <a:ln>
            <a:noFill/>
          </a:ln>
        </p:spPr>
      </p:sp>
      <p:sp>
        <p:nvSpPr>
          <p:cNvPr id="104" name="Google Shape;104;p18"/>
          <p:cNvSpPr txBox="1"/>
          <p:nvPr>
            <p:ph idx="1" type="body"/>
          </p:nvPr>
        </p:nvSpPr>
        <p:spPr>
          <a:xfrm>
            <a:off x="65817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05" name="Google Shape;105;p18"/>
          <p:cNvSpPr txBox="1"/>
          <p:nvPr>
            <p:ph idx="3" type="body"/>
          </p:nvPr>
        </p:nvSpPr>
        <p:spPr>
          <a:xfrm>
            <a:off x="65817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106" name="Google Shape;106;p18"/>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Image From Top Right">
  <p:cSld name="19_Title Slide">
    <p:spTree>
      <p:nvGrpSpPr>
        <p:cNvPr id="107" name="Shape 107"/>
        <p:cNvGrpSpPr/>
        <p:nvPr/>
      </p:nvGrpSpPr>
      <p:grpSpPr>
        <a:xfrm>
          <a:off x="0" y="0"/>
          <a:ext cx="0" cy="0"/>
          <a:chOff x="0" y="0"/>
          <a:chExt cx="0" cy="0"/>
        </a:xfrm>
      </p:grpSpPr>
      <p:sp>
        <p:nvSpPr>
          <p:cNvPr id="108" name="Google Shape;108;p19"/>
          <p:cNvSpPr/>
          <p:nvPr>
            <p:ph idx="2" type="pic"/>
          </p:nvPr>
        </p:nvSpPr>
        <p:spPr>
          <a:xfrm>
            <a:off x="6203949" y="0"/>
            <a:ext cx="5400675" cy="6489700"/>
          </a:xfrm>
          <a:prstGeom prst="rect">
            <a:avLst/>
          </a:prstGeom>
          <a:solidFill>
            <a:srgbClr val="D0CECE"/>
          </a:solidFill>
          <a:ln>
            <a:noFill/>
          </a:ln>
        </p:spPr>
      </p:sp>
      <p:sp>
        <p:nvSpPr>
          <p:cNvPr id="109" name="Google Shape;109;p19"/>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10" name="Google Shape;110;p19"/>
          <p:cNvSpPr txBox="1"/>
          <p:nvPr>
            <p:ph idx="3"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111" name="Google Shape;111;p19"/>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from Top Left - Text Right">
  <p:cSld name="11_Title Slide">
    <p:spTree>
      <p:nvGrpSpPr>
        <p:cNvPr id="112" name="Shape 112"/>
        <p:cNvGrpSpPr/>
        <p:nvPr/>
      </p:nvGrpSpPr>
      <p:grpSpPr>
        <a:xfrm>
          <a:off x="0" y="0"/>
          <a:ext cx="0" cy="0"/>
          <a:chOff x="0" y="0"/>
          <a:chExt cx="0" cy="0"/>
        </a:xfrm>
      </p:grpSpPr>
      <p:sp>
        <p:nvSpPr>
          <p:cNvPr id="113" name="Google Shape;113;p20"/>
          <p:cNvSpPr/>
          <p:nvPr>
            <p:ph idx="2" type="pic"/>
          </p:nvPr>
        </p:nvSpPr>
        <p:spPr>
          <a:xfrm>
            <a:off x="587375" y="0"/>
            <a:ext cx="5364300" cy="6417900"/>
          </a:xfrm>
          <a:prstGeom prst="rect">
            <a:avLst/>
          </a:prstGeom>
          <a:solidFill>
            <a:srgbClr val="D0CECE"/>
          </a:solidFill>
          <a:ln>
            <a:noFill/>
          </a:ln>
        </p:spPr>
      </p:sp>
      <p:sp>
        <p:nvSpPr>
          <p:cNvPr id="114" name="Google Shape;114;p20"/>
          <p:cNvSpPr txBox="1"/>
          <p:nvPr>
            <p:ph idx="1" type="body"/>
          </p:nvPr>
        </p:nvSpPr>
        <p:spPr>
          <a:xfrm>
            <a:off x="6600824" y="1308099"/>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15" name="Google Shape;115;p20"/>
          <p:cNvSpPr txBox="1"/>
          <p:nvPr>
            <p:ph idx="3" type="body"/>
          </p:nvPr>
        </p:nvSpPr>
        <p:spPr>
          <a:xfrm>
            <a:off x="6600824" y="2457213"/>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116" name="Google Shape;116;p20"/>
          <p:cNvPicPr preferRelativeResize="0"/>
          <p:nvPr/>
        </p:nvPicPr>
        <p:blipFill rotWithShape="1">
          <a:blip r:embed="rId2">
            <a:alphaModFix/>
          </a:blip>
          <a:srcRect b="278" l="0" r="0" t="268"/>
          <a:stretch/>
        </p:blipFill>
        <p:spPr>
          <a:xfrm>
            <a:off x="6600820" y="348895"/>
            <a:ext cx="1232769" cy="4007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Left - Text right">
  <p:cSld name="16_Title Slide">
    <p:spTree>
      <p:nvGrpSpPr>
        <p:cNvPr id="26" name="Shape 26"/>
        <p:cNvGrpSpPr/>
        <p:nvPr/>
      </p:nvGrpSpPr>
      <p:grpSpPr>
        <a:xfrm>
          <a:off x="0" y="0"/>
          <a:ext cx="0" cy="0"/>
          <a:chOff x="0" y="0"/>
          <a:chExt cx="0" cy="0"/>
        </a:xfrm>
      </p:grpSpPr>
      <p:pic>
        <p:nvPicPr>
          <p:cNvPr id="27" name="Google Shape;27;p3"/>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
        <p:nvSpPr>
          <p:cNvPr id="28" name="Google Shape;28;p3"/>
          <p:cNvSpPr txBox="1"/>
          <p:nvPr>
            <p:ph idx="1" type="body"/>
          </p:nvPr>
        </p:nvSpPr>
        <p:spPr>
          <a:xfrm>
            <a:off x="660082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95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9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9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9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9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9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9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9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9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29" name="Google Shape;29;p3"/>
          <p:cNvSpPr txBox="1"/>
          <p:nvPr>
            <p:ph idx="2" type="body"/>
          </p:nvPr>
        </p:nvSpPr>
        <p:spPr>
          <a:xfrm>
            <a:off x="660082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30" name="Google Shape;30;p3"/>
          <p:cNvSpPr/>
          <p:nvPr>
            <p:ph idx="3" type="pic"/>
          </p:nvPr>
        </p:nvSpPr>
        <p:spPr>
          <a:xfrm>
            <a:off x="2460626" y="4221163"/>
            <a:ext cx="2879724" cy="1692275"/>
          </a:xfrm>
          <a:prstGeom prst="rect">
            <a:avLst/>
          </a:prstGeom>
          <a:solidFill>
            <a:srgbClr val="D0CECE"/>
          </a:solidFill>
          <a:ln>
            <a:noFill/>
          </a:ln>
        </p:spPr>
      </p:sp>
      <p:sp>
        <p:nvSpPr>
          <p:cNvPr id="31" name="Google Shape;31;p3"/>
          <p:cNvSpPr/>
          <p:nvPr>
            <p:ph idx="4" type="pic"/>
          </p:nvPr>
        </p:nvSpPr>
        <p:spPr>
          <a:xfrm>
            <a:off x="3071814" y="0"/>
            <a:ext cx="2879724" cy="3933825"/>
          </a:xfrm>
          <a:prstGeom prst="rect">
            <a:avLst/>
          </a:prstGeom>
          <a:solidFill>
            <a:srgbClr val="D0CECE"/>
          </a:solidFill>
          <a:ln>
            <a:noFill/>
          </a:ln>
        </p:spPr>
      </p:sp>
      <p:sp>
        <p:nvSpPr>
          <p:cNvPr id="32" name="Google Shape;32;p3"/>
          <p:cNvSpPr/>
          <p:nvPr>
            <p:ph idx="5" type="pic"/>
          </p:nvPr>
        </p:nvSpPr>
        <p:spPr>
          <a:xfrm>
            <a:off x="0" y="1412875"/>
            <a:ext cx="2819400" cy="2520950"/>
          </a:xfrm>
          <a:prstGeom prst="rect">
            <a:avLst/>
          </a:prstGeom>
          <a:solidFill>
            <a:srgbClr val="D0CECE"/>
          </a:solidFill>
          <a:ln>
            <a:noFill/>
          </a:ln>
        </p:spPr>
      </p:sp>
      <p:sp>
        <p:nvSpPr>
          <p:cNvPr id="33" name="Google Shape;33;p3"/>
          <p:cNvSpPr/>
          <p:nvPr>
            <p:ph idx="6" type="pic"/>
          </p:nvPr>
        </p:nvSpPr>
        <p:spPr>
          <a:xfrm>
            <a:off x="590575" y="4221163"/>
            <a:ext cx="1617638" cy="2636837"/>
          </a:xfrm>
          <a:prstGeom prst="rect">
            <a:avLst/>
          </a:prstGeom>
          <a:solidFill>
            <a:srgbClr val="D0CECE"/>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Columns Left - Text Right">
  <p:cSld name="14_Title Slide">
    <p:spTree>
      <p:nvGrpSpPr>
        <p:cNvPr id="117" name="Shape 117"/>
        <p:cNvGrpSpPr/>
        <p:nvPr/>
      </p:nvGrpSpPr>
      <p:grpSpPr>
        <a:xfrm>
          <a:off x="0" y="0"/>
          <a:ext cx="0" cy="0"/>
          <a:chOff x="0" y="0"/>
          <a:chExt cx="0" cy="0"/>
        </a:xfrm>
      </p:grpSpPr>
      <p:sp>
        <p:nvSpPr>
          <p:cNvPr id="118" name="Google Shape;118;p21"/>
          <p:cNvSpPr txBox="1"/>
          <p:nvPr>
            <p:ph idx="1" type="body"/>
          </p:nvPr>
        </p:nvSpPr>
        <p:spPr>
          <a:xfrm>
            <a:off x="8472487" y="1379774"/>
            <a:ext cx="3132137"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19" name="Google Shape;119;p21"/>
          <p:cNvSpPr txBox="1"/>
          <p:nvPr>
            <p:ph idx="2" type="body"/>
          </p:nvPr>
        </p:nvSpPr>
        <p:spPr>
          <a:xfrm>
            <a:off x="8472487" y="2528888"/>
            <a:ext cx="3132137"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20" name="Google Shape;120;p21"/>
          <p:cNvSpPr/>
          <p:nvPr>
            <p:ph idx="3" type="pic"/>
          </p:nvPr>
        </p:nvSpPr>
        <p:spPr>
          <a:xfrm>
            <a:off x="587375" y="1412874"/>
            <a:ext cx="2232025" cy="5445125"/>
          </a:xfrm>
          <a:prstGeom prst="rect">
            <a:avLst/>
          </a:prstGeom>
          <a:solidFill>
            <a:srgbClr val="D0CECE"/>
          </a:solidFill>
          <a:ln>
            <a:noFill/>
          </a:ln>
        </p:spPr>
      </p:sp>
      <p:sp>
        <p:nvSpPr>
          <p:cNvPr id="121" name="Google Shape;121;p21"/>
          <p:cNvSpPr/>
          <p:nvPr>
            <p:ph idx="4" type="pic"/>
          </p:nvPr>
        </p:nvSpPr>
        <p:spPr>
          <a:xfrm>
            <a:off x="3075742" y="1412874"/>
            <a:ext cx="2264608" cy="5445125"/>
          </a:xfrm>
          <a:prstGeom prst="rect">
            <a:avLst/>
          </a:prstGeom>
          <a:solidFill>
            <a:srgbClr val="D0CECE"/>
          </a:solidFill>
          <a:ln>
            <a:noFill/>
          </a:ln>
        </p:spPr>
      </p:sp>
      <p:sp>
        <p:nvSpPr>
          <p:cNvPr id="122" name="Google Shape;122;p21"/>
          <p:cNvSpPr/>
          <p:nvPr>
            <p:ph idx="5" type="pic"/>
          </p:nvPr>
        </p:nvSpPr>
        <p:spPr>
          <a:xfrm>
            <a:off x="5586594" y="1412874"/>
            <a:ext cx="2264608" cy="5445125"/>
          </a:xfrm>
          <a:prstGeom prst="rect">
            <a:avLst/>
          </a:prstGeom>
          <a:solidFill>
            <a:srgbClr val="D0CECE"/>
          </a:solidFill>
          <a:ln>
            <a:noFill/>
          </a:ln>
        </p:spPr>
      </p:sp>
      <p:pic>
        <p:nvPicPr>
          <p:cNvPr id="123" name="Google Shape;123;p21"/>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Left - Text Right">
  <p:cSld name="15_Title Slide">
    <p:spTree>
      <p:nvGrpSpPr>
        <p:cNvPr id="124" name="Shape 124"/>
        <p:cNvGrpSpPr/>
        <p:nvPr/>
      </p:nvGrpSpPr>
      <p:grpSpPr>
        <a:xfrm>
          <a:off x="0" y="0"/>
          <a:ext cx="0" cy="0"/>
          <a:chOff x="0" y="0"/>
          <a:chExt cx="0" cy="0"/>
        </a:xfrm>
      </p:grpSpPr>
      <p:sp>
        <p:nvSpPr>
          <p:cNvPr id="125" name="Google Shape;125;p22"/>
          <p:cNvSpPr txBox="1"/>
          <p:nvPr>
            <p:ph idx="1" type="body"/>
          </p:nvPr>
        </p:nvSpPr>
        <p:spPr>
          <a:xfrm>
            <a:off x="8724900" y="1379774"/>
            <a:ext cx="2879724"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26" name="Google Shape;126;p22"/>
          <p:cNvSpPr txBox="1"/>
          <p:nvPr>
            <p:ph idx="2" type="body"/>
          </p:nvPr>
        </p:nvSpPr>
        <p:spPr>
          <a:xfrm>
            <a:off x="8724900" y="2578194"/>
            <a:ext cx="2879724" cy="333524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27" name="Google Shape;127;p22"/>
          <p:cNvSpPr/>
          <p:nvPr>
            <p:ph idx="3" type="pic"/>
          </p:nvPr>
        </p:nvSpPr>
        <p:spPr>
          <a:xfrm>
            <a:off x="587376" y="1412874"/>
            <a:ext cx="7524750" cy="5445125"/>
          </a:xfrm>
          <a:prstGeom prst="rect">
            <a:avLst/>
          </a:prstGeom>
          <a:solidFill>
            <a:srgbClr val="D0CECE"/>
          </a:solidFill>
          <a:ln>
            <a:noFill/>
          </a:ln>
        </p:spPr>
      </p:sp>
      <p:pic>
        <p:nvPicPr>
          <p:cNvPr id="128" name="Google Shape;128;p22"/>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Image Bottom">
  <p:cSld name="6_Title Slide">
    <p:spTree>
      <p:nvGrpSpPr>
        <p:cNvPr id="129" name="Shape 129"/>
        <p:cNvGrpSpPr/>
        <p:nvPr/>
      </p:nvGrpSpPr>
      <p:grpSpPr>
        <a:xfrm>
          <a:off x="0" y="0"/>
          <a:ext cx="0" cy="0"/>
          <a:chOff x="0" y="0"/>
          <a:chExt cx="0" cy="0"/>
        </a:xfrm>
      </p:grpSpPr>
      <p:sp>
        <p:nvSpPr>
          <p:cNvPr id="130" name="Google Shape;130;p23"/>
          <p:cNvSpPr txBox="1"/>
          <p:nvPr>
            <p:ph idx="1" type="body"/>
          </p:nvPr>
        </p:nvSpPr>
        <p:spPr>
          <a:xfrm>
            <a:off x="587375" y="1379774"/>
            <a:ext cx="1101725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95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95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95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95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95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95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95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95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31" name="Google Shape;131;p23"/>
          <p:cNvSpPr/>
          <p:nvPr>
            <p:ph idx="2" type="pic"/>
          </p:nvPr>
        </p:nvSpPr>
        <p:spPr>
          <a:xfrm>
            <a:off x="578570" y="2528888"/>
            <a:ext cx="11033804" cy="3980218"/>
          </a:xfrm>
          <a:prstGeom prst="rect">
            <a:avLst/>
          </a:prstGeom>
          <a:solidFill>
            <a:srgbClr val="D0CECE"/>
          </a:solidFill>
          <a:ln>
            <a:noFill/>
          </a:ln>
        </p:spPr>
      </p:sp>
      <p:pic>
        <p:nvPicPr>
          <p:cNvPr id="132" name="Google Shape;132;p23"/>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4 Image Columns Bottom">
  <p:cSld name="8_Title Slide">
    <p:spTree>
      <p:nvGrpSpPr>
        <p:cNvPr id="133" name="Shape 133"/>
        <p:cNvGrpSpPr/>
        <p:nvPr/>
      </p:nvGrpSpPr>
      <p:grpSpPr>
        <a:xfrm>
          <a:off x="0" y="0"/>
          <a:ext cx="0" cy="0"/>
          <a:chOff x="0" y="0"/>
          <a:chExt cx="0" cy="0"/>
        </a:xfrm>
      </p:grpSpPr>
      <p:sp>
        <p:nvSpPr>
          <p:cNvPr id="134" name="Google Shape;134;p24"/>
          <p:cNvSpPr txBox="1"/>
          <p:nvPr>
            <p:ph idx="1" type="body"/>
          </p:nvPr>
        </p:nvSpPr>
        <p:spPr>
          <a:xfrm>
            <a:off x="587375" y="1379774"/>
            <a:ext cx="1101725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35" name="Google Shape;135;p24"/>
          <p:cNvSpPr/>
          <p:nvPr>
            <p:ph idx="2" type="pic"/>
          </p:nvPr>
        </p:nvSpPr>
        <p:spPr>
          <a:xfrm>
            <a:off x="578570" y="2528888"/>
            <a:ext cx="2571106" cy="3980218"/>
          </a:xfrm>
          <a:prstGeom prst="rect">
            <a:avLst/>
          </a:prstGeom>
          <a:solidFill>
            <a:srgbClr val="D0CECE"/>
          </a:solidFill>
          <a:ln>
            <a:noFill/>
          </a:ln>
        </p:spPr>
      </p:sp>
      <p:sp>
        <p:nvSpPr>
          <p:cNvPr id="136" name="Google Shape;136;p24"/>
          <p:cNvSpPr/>
          <p:nvPr>
            <p:ph idx="3" type="pic"/>
          </p:nvPr>
        </p:nvSpPr>
        <p:spPr>
          <a:xfrm>
            <a:off x="3393164" y="2528888"/>
            <a:ext cx="2571106" cy="3980218"/>
          </a:xfrm>
          <a:prstGeom prst="rect">
            <a:avLst/>
          </a:prstGeom>
          <a:solidFill>
            <a:srgbClr val="D0CECE"/>
          </a:solidFill>
          <a:ln>
            <a:noFill/>
          </a:ln>
        </p:spPr>
      </p:sp>
      <p:sp>
        <p:nvSpPr>
          <p:cNvPr id="137" name="Google Shape;137;p24"/>
          <p:cNvSpPr/>
          <p:nvPr>
            <p:ph idx="4" type="pic"/>
          </p:nvPr>
        </p:nvSpPr>
        <p:spPr>
          <a:xfrm>
            <a:off x="6207758" y="2528888"/>
            <a:ext cx="2571106" cy="3980218"/>
          </a:xfrm>
          <a:prstGeom prst="rect">
            <a:avLst/>
          </a:prstGeom>
          <a:solidFill>
            <a:srgbClr val="D0CECE"/>
          </a:solidFill>
          <a:ln>
            <a:noFill/>
          </a:ln>
        </p:spPr>
      </p:sp>
      <p:sp>
        <p:nvSpPr>
          <p:cNvPr id="138" name="Google Shape;138;p24"/>
          <p:cNvSpPr/>
          <p:nvPr>
            <p:ph idx="5" type="pic"/>
          </p:nvPr>
        </p:nvSpPr>
        <p:spPr>
          <a:xfrm>
            <a:off x="9022353" y="2528888"/>
            <a:ext cx="2571106" cy="3980218"/>
          </a:xfrm>
          <a:prstGeom prst="rect">
            <a:avLst/>
          </a:prstGeom>
          <a:solidFill>
            <a:srgbClr val="D0CECE"/>
          </a:solidFill>
          <a:ln>
            <a:noFill/>
          </a:ln>
        </p:spPr>
      </p:sp>
      <p:pic>
        <p:nvPicPr>
          <p:cNvPr id="139" name="Google Shape;139;p24"/>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Three Image Columns Bottom">
  <p:cSld name="8_Title Slide_1">
    <p:spTree>
      <p:nvGrpSpPr>
        <p:cNvPr id="140" name="Shape 140"/>
        <p:cNvGrpSpPr/>
        <p:nvPr/>
      </p:nvGrpSpPr>
      <p:grpSpPr>
        <a:xfrm>
          <a:off x="0" y="0"/>
          <a:ext cx="0" cy="0"/>
          <a:chOff x="0" y="0"/>
          <a:chExt cx="0" cy="0"/>
        </a:xfrm>
      </p:grpSpPr>
      <p:sp>
        <p:nvSpPr>
          <p:cNvPr id="141" name="Google Shape;141;p25"/>
          <p:cNvSpPr txBox="1"/>
          <p:nvPr>
            <p:ph idx="1" type="body"/>
          </p:nvPr>
        </p:nvSpPr>
        <p:spPr>
          <a:xfrm>
            <a:off x="587375" y="1379774"/>
            <a:ext cx="110172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42" name="Google Shape;142;p25"/>
          <p:cNvSpPr/>
          <p:nvPr>
            <p:ph idx="2" type="pic"/>
          </p:nvPr>
        </p:nvSpPr>
        <p:spPr>
          <a:xfrm>
            <a:off x="578577" y="2528900"/>
            <a:ext cx="3454200" cy="3980100"/>
          </a:xfrm>
          <a:prstGeom prst="rect">
            <a:avLst/>
          </a:prstGeom>
          <a:solidFill>
            <a:srgbClr val="D0CECE"/>
          </a:solidFill>
          <a:ln>
            <a:noFill/>
          </a:ln>
        </p:spPr>
      </p:sp>
      <p:sp>
        <p:nvSpPr>
          <p:cNvPr id="143" name="Google Shape;143;p25"/>
          <p:cNvSpPr/>
          <p:nvPr>
            <p:ph idx="3" type="pic"/>
          </p:nvPr>
        </p:nvSpPr>
        <p:spPr>
          <a:xfrm>
            <a:off x="4360069" y="2528900"/>
            <a:ext cx="3454200" cy="3980100"/>
          </a:xfrm>
          <a:prstGeom prst="rect">
            <a:avLst/>
          </a:prstGeom>
          <a:solidFill>
            <a:srgbClr val="D0CECE"/>
          </a:solidFill>
          <a:ln>
            <a:noFill/>
          </a:ln>
        </p:spPr>
      </p:sp>
      <p:sp>
        <p:nvSpPr>
          <p:cNvPr id="144" name="Google Shape;144;p25"/>
          <p:cNvSpPr/>
          <p:nvPr>
            <p:ph idx="4" type="pic"/>
          </p:nvPr>
        </p:nvSpPr>
        <p:spPr>
          <a:xfrm>
            <a:off x="8141561" y="2528900"/>
            <a:ext cx="3454200" cy="3980100"/>
          </a:xfrm>
          <a:prstGeom prst="rect">
            <a:avLst/>
          </a:prstGeom>
          <a:solidFill>
            <a:srgbClr val="D0CECE"/>
          </a:solidFill>
          <a:ln>
            <a:noFill/>
          </a:ln>
        </p:spPr>
      </p:sp>
      <p:pic>
        <p:nvPicPr>
          <p:cNvPr id="145" name="Google Shape;145;p25"/>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Two Image Columns Bottom">
  <p:cSld name="7_Title Slide">
    <p:spTree>
      <p:nvGrpSpPr>
        <p:cNvPr id="146" name="Shape 146"/>
        <p:cNvGrpSpPr/>
        <p:nvPr/>
      </p:nvGrpSpPr>
      <p:grpSpPr>
        <a:xfrm>
          <a:off x="0" y="0"/>
          <a:ext cx="0" cy="0"/>
          <a:chOff x="0" y="0"/>
          <a:chExt cx="0" cy="0"/>
        </a:xfrm>
      </p:grpSpPr>
      <p:sp>
        <p:nvSpPr>
          <p:cNvPr id="147" name="Google Shape;147;p26"/>
          <p:cNvSpPr/>
          <p:nvPr>
            <p:ph idx="2" type="pic"/>
          </p:nvPr>
        </p:nvSpPr>
        <p:spPr>
          <a:xfrm>
            <a:off x="578570" y="2528888"/>
            <a:ext cx="5372968" cy="3980218"/>
          </a:xfrm>
          <a:prstGeom prst="rect">
            <a:avLst/>
          </a:prstGeom>
          <a:solidFill>
            <a:srgbClr val="D0CECE"/>
          </a:solidFill>
          <a:ln>
            <a:noFill/>
          </a:ln>
        </p:spPr>
      </p:sp>
      <p:sp>
        <p:nvSpPr>
          <p:cNvPr id="148" name="Google Shape;148;p26"/>
          <p:cNvSpPr/>
          <p:nvPr>
            <p:ph idx="3" type="pic"/>
          </p:nvPr>
        </p:nvSpPr>
        <p:spPr>
          <a:xfrm>
            <a:off x="6205012" y="2528888"/>
            <a:ext cx="5408417" cy="3980218"/>
          </a:xfrm>
          <a:prstGeom prst="rect">
            <a:avLst/>
          </a:prstGeom>
          <a:solidFill>
            <a:srgbClr val="D0CECE"/>
          </a:solidFill>
          <a:ln>
            <a:noFill/>
          </a:ln>
        </p:spPr>
      </p:sp>
      <p:sp>
        <p:nvSpPr>
          <p:cNvPr id="149" name="Google Shape;149;p26"/>
          <p:cNvSpPr txBox="1"/>
          <p:nvPr>
            <p:ph idx="1" type="body"/>
          </p:nvPr>
        </p:nvSpPr>
        <p:spPr>
          <a:xfrm>
            <a:off x="587375" y="1379774"/>
            <a:ext cx="1101725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pic>
        <p:nvPicPr>
          <p:cNvPr id="150" name="Google Shape;150;p26"/>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Three Images Left">
  <p:cSld name="3_Title Slide">
    <p:spTree>
      <p:nvGrpSpPr>
        <p:cNvPr id="151" name="Shape 151"/>
        <p:cNvGrpSpPr/>
        <p:nvPr/>
      </p:nvGrpSpPr>
      <p:grpSpPr>
        <a:xfrm>
          <a:off x="0" y="0"/>
          <a:ext cx="0" cy="0"/>
          <a:chOff x="0" y="0"/>
          <a:chExt cx="0" cy="0"/>
        </a:xfrm>
      </p:grpSpPr>
      <p:sp>
        <p:nvSpPr>
          <p:cNvPr id="152" name="Google Shape;152;p27"/>
          <p:cNvSpPr txBox="1"/>
          <p:nvPr>
            <p:ph idx="1" type="body"/>
          </p:nvPr>
        </p:nvSpPr>
        <p:spPr>
          <a:xfrm>
            <a:off x="569913"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53" name="Google Shape;153;p27"/>
          <p:cNvSpPr txBox="1"/>
          <p:nvPr>
            <p:ph idx="2" type="body"/>
          </p:nvPr>
        </p:nvSpPr>
        <p:spPr>
          <a:xfrm>
            <a:off x="569913"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54" name="Google Shape;154;p27"/>
          <p:cNvSpPr/>
          <p:nvPr>
            <p:ph idx="3" type="pic"/>
          </p:nvPr>
        </p:nvSpPr>
        <p:spPr>
          <a:xfrm>
            <a:off x="9336088" y="3357563"/>
            <a:ext cx="2855912" cy="3136435"/>
          </a:xfrm>
          <a:prstGeom prst="rect">
            <a:avLst/>
          </a:prstGeom>
          <a:solidFill>
            <a:srgbClr val="D0CECE"/>
          </a:solidFill>
          <a:ln>
            <a:noFill/>
          </a:ln>
        </p:spPr>
      </p:sp>
      <p:sp>
        <p:nvSpPr>
          <p:cNvPr id="155" name="Google Shape;155;p27"/>
          <p:cNvSpPr/>
          <p:nvPr>
            <p:ph idx="4" type="pic"/>
          </p:nvPr>
        </p:nvSpPr>
        <p:spPr>
          <a:xfrm>
            <a:off x="6618289" y="3357563"/>
            <a:ext cx="2465386" cy="2555875"/>
          </a:xfrm>
          <a:prstGeom prst="rect">
            <a:avLst/>
          </a:prstGeom>
          <a:solidFill>
            <a:srgbClr val="D0CECE"/>
          </a:solidFill>
          <a:ln>
            <a:noFill/>
          </a:ln>
        </p:spPr>
      </p:sp>
      <p:sp>
        <p:nvSpPr>
          <p:cNvPr id="156" name="Google Shape;156;p27"/>
          <p:cNvSpPr/>
          <p:nvPr>
            <p:ph idx="5" type="pic"/>
          </p:nvPr>
        </p:nvSpPr>
        <p:spPr>
          <a:xfrm>
            <a:off x="7859714" y="549274"/>
            <a:ext cx="2736850" cy="2555875"/>
          </a:xfrm>
          <a:prstGeom prst="rect">
            <a:avLst/>
          </a:prstGeom>
          <a:solidFill>
            <a:srgbClr val="D0CECE"/>
          </a:solidFill>
          <a:ln>
            <a:noFill/>
          </a:ln>
        </p:spPr>
      </p:sp>
      <p:pic>
        <p:nvPicPr>
          <p:cNvPr id="157" name="Google Shape;157;p27"/>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Left - Text Right">
  <p:cSld name="17_Title Slide">
    <p:spTree>
      <p:nvGrpSpPr>
        <p:cNvPr id="158" name="Shape 158"/>
        <p:cNvGrpSpPr/>
        <p:nvPr/>
      </p:nvGrpSpPr>
      <p:grpSpPr>
        <a:xfrm>
          <a:off x="0" y="0"/>
          <a:ext cx="0" cy="0"/>
          <a:chOff x="0" y="0"/>
          <a:chExt cx="0" cy="0"/>
        </a:xfrm>
      </p:grpSpPr>
      <p:sp>
        <p:nvSpPr>
          <p:cNvPr id="159" name="Google Shape;159;p28"/>
          <p:cNvSpPr txBox="1"/>
          <p:nvPr>
            <p:ph idx="1" type="body"/>
          </p:nvPr>
        </p:nvSpPr>
        <p:spPr>
          <a:xfrm>
            <a:off x="660082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60" name="Google Shape;160;p28"/>
          <p:cNvSpPr txBox="1"/>
          <p:nvPr>
            <p:ph idx="2" type="body"/>
          </p:nvPr>
        </p:nvSpPr>
        <p:spPr>
          <a:xfrm>
            <a:off x="660082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61" name="Google Shape;161;p28"/>
          <p:cNvSpPr/>
          <p:nvPr>
            <p:ph idx="3" type="pic"/>
          </p:nvPr>
        </p:nvSpPr>
        <p:spPr>
          <a:xfrm>
            <a:off x="3071813" y="3357563"/>
            <a:ext cx="1908175" cy="2808288"/>
          </a:xfrm>
          <a:prstGeom prst="rect">
            <a:avLst/>
          </a:prstGeom>
          <a:solidFill>
            <a:srgbClr val="D0CECE"/>
          </a:solidFill>
          <a:ln>
            <a:noFill/>
          </a:ln>
        </p:spPr>
      </p:sp>
      <p:sp>
        <p:nvSpPr>
          <p:cNvPr id="162" name="Google Shape;162;p28"/>
          <p:cNvSpPr/>
          <p:nvPr>
            <p:ph idx="4" type="pic"/>
          </p:nvPr>
        </p:nvSpPr>
        <p:spPr>
          <a:xfrm>
            <a:off x="3071813" y="0"/>
            <a:ext cx="2519362" cy="3105149"/>
          </a:xfrm>
          <a:prstGeom prst="rect">
            <a:avLst/>
          </a:prstGeom>
          <a:solidFill>
            <a:srgbClr val="D0CECE"/>
          </a:solidFill>
          <a:ln>
            <a:noFill/>
          </a:ln>
        </p:spPr>
      </p:sp>
      <p:sp>
        <p:nvSpPr>
          <p:cNvPr id="163" name="Google Shape;163;p28"/>
          <p:cNvSpPr/>
          <p:nvPr>
            <p:ph idx="5" type="pic"/>
          </p:nvPr>
        </p:nvSpPr>
        <p:spPr>
          <a:xfrm>
            <a:off x="587375" y="1665287"/>
            <a:ext cx="2232025" cy="3681411"/>
          </a:xfrm>
          <a:prstGeom prst="rect">
            <a:avLst/>
          </a:prstGeom>
          <a:solidFill>
            <a:srgbClr val="D0CECE"/>
          </a:solidFill>
          <a:ln>
            <a:noFill/>
          </a:ln>
        </p:spPr>
      </p:sp>
      <p:pic>
        <p:nvPicPr>
          <p:cNvPr id="164" name="Google Shape;164;p28"/>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Two Images Right">
  <p:cSld name="21_Title Slide">
    <p:spTree>
      <p:nvGrpSpPr>
        <p:cNvPr id="165" name="Shape 165"/>
        <p:cNvGrpSpPr/>
        <p:nvPr/>
      </p:nvGrpSpPr>
      <p:grpSpPr>
        <a:xfrm>
          <a:off x="0" y="0"/>
          <a:ext cx="0" cy="0"/>
          <a:chOff x="0" y="0"/>
          <a:chExt cx="0" cy="0"/>
        </a:xfrm>
      </p:grpSpPr>
      <p:sp>
        <p:nvSpPr>
          <p:cNvPr id="166" name="Google Shape;166;p29"/>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67" name="Google Shape;167;p29"/>
          <p:cNvSpPr txBox="1"/>
          <p:nvPr>
            <p:ph idx="2"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68" name="Google Shape;168;p29"/>
          <p:cNvSpPr/>
          <p:nvPr>
            <p:ph idx="3" type="pic"/>
          </p:nvPr>
        </p:nvSpPr>
        <p:spPr>
          <a:xfrm>
            <a:off x="6600827" y="1"/>
            <a:ext cx="3743323" cy="3681412"/>
          </a:xfrm>
          <a:prstGeom prst="rect">
            <a:avLst/>
          </a:prstGeom>
          <a:solidFill>
            <a:srgbClr val="D0CECE"/>
          </a:solidFill>
          <a:ln>
            <a:noFill/>
          </a:ln>
        </p:spPr>
      </p:sp>
      <p:sp>
        <p:nvSpPr>
          <p:cNvPr id="169" name="Google Shape;169;p29"/>
          <p:cNvSpPr/>
          <p:nvPr>
            <p:ph idx="4" type="pic"/>
          </p:nvPr>
        </p:nvSpPr>
        <p:spPr>
          <a:xfrm>
            <a:off x="7212013" y="3933825"/>
            <a:ext cx="4032250" cy="2924175"/>
          </a:xfrm>
          <a:prstGeom prst="rect">
            <a:avLst/>
          </a:prstGeom>
          <a:solidFill>
            <a:srgbClr val="D0CECE"/>
          </a:solidFill>
          <a:ln>
            <a:noFill/>
          </a:ln>
        </p:spPr>
      </p:sp>
      <p:pic>
        <p:nvPicPr>
          <p:cNvPr id="170" name="Google Shape;170;p29"/>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RDC Strategy">
  <p:cSld name="CUSTOM">
    <p:spTree>
      <p:nvGrpSpPr>
        <p:cNvPr id="171" name="Shape 171"/>
        <p:cNvGrpSpPr/>
        <p:nvPr/>
      </p:nvGrpSpPr>
      <p:grpSpPr>
        <a:xfrm>
          <a:off x="0" y="0"/>
          <a:ext cx="0" cy="0"/>
          <a:chOff x="0" y="0"/>
          <a:chExt cx="0" cy="0"/>
        </a:xfrm>
      </p:grpSpPr>
      <p:sp>
        <p:nvSpPr>
          <p:cNvPr id="172" name="Google Shape;172;p30"/>
          <p:cNvSpPr/>
          <p:nvPr/>
        </p:nvSpPr>
        <p:spPr>
          <a:xfrm>
            <a:off x="5372674" y="2141575"/>
            <a:ext cx="1991400" cy="2977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30"/>
          <p:cNvSpPr/>
          <p:nvPr/>
        </p:nvSpPr>
        <p:spPr>
          <a:xfrm>
            <a:off x="3146975" y="2141575"/>
            <a:ext cx="1991400" cy="29772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30"/>
          <p:cNvSpPr/>
          <p:nvPr/>
        </p:nvSpPr>
        <p:spPr>
          <a:xfrm>
            <a:off x="9818949" y="2143800"/>
            <a:ext cx="1991400" cy="2982900"/>
          </a:xfrm>
          <a:prstGeom prst="rect">
            <a:avLst/>
          </a:prstGeom>
          <a:noFill/>
          <a:ln cap="flat" cmpd="sng" w="28575">
            <a:solidFill>
              <a:srgbClr val="8E489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 </a:t>
            </a:r>
            <a:endParaRPr/>
          </a:p>
        </p:txBody>
      </p:sp>
      <p:sp>
        <p:nvSpPr>
          <p:cNvPr id="175" name="Google Shape;175;p30"/>
          <p:cNvSpPr/>
          <p:nvPr/>
        </p:nvSpPr>
        <p:spPr>
          <a:xfrm>
            <a:off x="7602079" y="2143800"/>
            <a:ext cx="1985100" cy="2982900"/>
          </a:xfrm>
          <a:prstGeom prst="rect">
            <a:avLst/>
          </a:prstGeom>
          <a:noFill/>
          <a:ln cap="flat" cmpd="sng" w="28575">
            <a:solidFill>
              <a:srgbClr val="F8B20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 name="Google Shape;176;p30"/>
          <p:cNvSpPr txBox="1"/>
          <p:nvPr/>
        </p:nvSpPr>
        <p:spPr>
          <a:xfrm>
            <a:off x="487171" y="1385025"/>
            <a:ext cx="2143500" cy="683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3500">
                <a:solidFill>
                  <a:srgbClr val="404041"/>
                </a:solidFill>
              </a:rPr>
              <a:t>Strategy</a:t>
            </a:r>
            <a:endParaRPr sz="3500">
              <a:solidFill>
                <a:srgbClr val="404041"/>
              </a:solidFill>
            </a:endParaRPr>
          </a:p>
          <a:p>
            <a:pPr indent="0" lvl="0" marL="0" rtl="0" algn="l">
              <a:lnSpc>
                <a:spcPct val="100000"/>
              </a:lnSpc>
              <a:spcBef>
                <a:spcPts val="0"/>
              </a:spcBef>
              <a:spcAft>
                <a:spcPts val="0"/>
              </a:spcAft>
              <a:buNone/>
            </a:pPr>
            <a:r>
              <a:rPr lang="en-GB" sz="3500">
                <a:solidFill>
                  <a:srgbClr val="404041"/>
                </a:solidFill>
              </a:rPr>
              <a:t>on a Page</a:t>
            </a:r>
            <a:endParaRPr sz="3500">
              <a:solidFill>
                <a:srgbClr val="404041"/>
              </a:solidFill>
            </a:endParaRPr>
          </a:p>
        </p:txBody>
      </p:sp>
      <p:sp>
        <p:nvSpPr>
          <p:cNvPr id="177" name="Google Shape;177;p30"/>
          <p:cNvSpPr/>
          <p:nvPr/>
        </p:nvSpPr>
        <p:spPr>
          <a:xfrm>
            <a:off x="3148672" y="549275"/>
            <a:ext cx="8668200" cy="1286700"/>
          </a:xfrm>
          <a:prstGeom prst="rect">
            <a:avLst/>
          </a:prstGeom>
          <a:solidFill>
            <a:srgbClr val="55555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30"/>
          <p:cNvSpPr/>
          <p:nvPr/>
        </p:nvSpPr>
        <p:spPr>
          <a:xfrm>
            <a:off x="3391092" y="902731"/>
            <a:ext cx="8182798" cy="510469"/>
          </a:xfrm>
          <a:custGeom>
            <a:rect b="b" l="l" r="r" t="t"/>
            <a:pathLst>
              <a:path extrusionOk="0" h="15754" w="252536">
                <a:moveTo>
                  <a:pt x="55" y="0"/>
                </a:moveTo>
                <a:lnTo>
                  <a:pt x="252426" y="0"/>
                </a:lnTo>
                <a:lnTo>
                  <a:pt x="252536" y="13285"/>
                </a:lnTo>
                <a:lnTo>
                  <a:pt x="129617" y="13230"/>
                </a:lnTo>
                <a:lnTo>
                  <a:pt x="126274" y="15754"/>
                </a:lnTo>
                <a:lnTo>
                  <a:pt x="123029" y="13285"/>
                </a:lnTo>
                <a:lnTo>
                  <a:pt x="0" y="13230"/>
                </a:lnTo>
                <a:close/>
              </a:path>
            </a:pathLst>
          </a:custGeom>
          <a:solidFill>
            <a:srgbClr val="F3F3F3"/>
          </a:solidFill>
          <a:ln cap="flat" cmpd="sng" w="19050">
            <a:solidFill>
              <a:srgbClr val="555555"/>
            </a:solidFill>
            <a:prstDash val="solid"/>
            <a:round/>
            <a:headEnd len="med" w="med" type="none"/>
            <a:tailEnd len="med" w="med" type="none"/>
          </a:ln>
        </p:spPr>
      </p:sp>
      <p:sp>
        <p:nvSpPr>
          <p:cNvPr id="179" name="Google Shape;179;p30"/>
          <p:cNvSpPr/>
          <p:nvPr/>
        </p:nvSpPr>
        <p:spPr>
          <a:xfrm>
            <a:off x="3394656" y="1484384"/>
            <a:ext cx="8177451" cy="581398"/>
          </a:xfrm>
          <a:custGeom>
            <a:rect b="b" l="l" r="r" t="t"/>
            <a:pathLst>
              <a:path extrusionOk="0" h="17943" w="252371">
                <a:moveTo>
                  <a:pt x="0" y="55"/>
                </a:moveTo>
                <a:lnTo>
                  <a:pt x="252371" y="0"/>
                </a:lnTo>
                <a:lnTo>
                  <a:pt x="252371" y="14493"/>
                </a:lnTo>
                <a:lnTo>
                  <a:pt x="233101" y="14548"/>
                </a:lnTo>
                <a:lnTo>
                  <a:pt x="229533" y="17677"/>
                </a:lnTo>
                <a:lnTo>
                  <a:pt x="225745" y="14493"/>
                </a:lnTo>
                <a:lnTo>
                  <a:pt x="164258" y="14493"/>
                </a:lnTo>
                <a:lnTo>
                  <a:pt x="160580" y="17787"/>
                </a:lnTo>
                <a:lnTo>
                  <a:pt x="157121" y="14493"/>
                </a:lnTo>
                <a:lnTo>
                  <a:pt x="95634" y="14438"/>
                </a:lnTo>
                <a:lnTo>
                  <a:pt x="91846" y="17732"/>
                </a:lnTo>
                <a:lnTo>
                  <a:pt x="88113" y="14493"/>
                </a:lnTo>
                <a:lnTo>
                  <a:pt x="27305" y="14419"/>
                </a:lnTo>
                <a:lnTo>
                  <a:pt x="23277" y="17943"/>
                </a:lnTo>
                <a:lnTo>
                  <a:pt x="19584" y="14419"/>
                </a:lnTo>
                <a:lnTo>
                  <a:pt x="0" y="14493"/>
                </a:lnTo>
                <a:close/>
              </a:path>
            </a:pathLst>
          </a:custGeom>
          <a:solidFill>
            <a:srgbClr val="F3F3F3"/>
          </a:solidFill>
          <a:ln cap="flat" cmpd="sng" w="28575">
            <a:solidFill>
              <a:srgbClr val="555555"/>
            </a:solidFill>
            <a:prstDash val="solid"/>
            <a:round/>
            <a:headEnd len="med" w="med" type="none"/>
            <a:tailEnd len="med" w="med" type="none"/>
          </a:ln>
        </p:spPr>
      </p:sp>
      <p:sp>
        <p:nvSpPr>
          <p:cNvPr id="180" name="Google Shape;180;p30"/>
          <p:cNvSpPr txBox="1"/>
          <p:nvPr/>
        </p:nvSpPr>
        <p:spPr>
          <a:xfrm>
            <a:off x="3387944" y="576857"/>
            <a:ext cx="3132000" cy="3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F0F0F0"/>
                </a:solidFill>
              </a:rPr>
              <a:t>ARDC Strategic Drivers</a:t>
            </a:r>
            <a:endParaRPr sz="1100">
              <a:solidFill>
                <a:srgbClr val="F0F0F0"/>
              </a:solidFill>
            </a:endParaRPr>
          </a:p>
        </p:txBody>
      </p:sp>
      <p:sp>
        <p:nvSpPr>
          <p:cNvPr id="181" name="Google Shape;181;p30"/>
          <p:cNvSpPr txBox="1"/>
          <p:nvPr/>
        </p:nvSpPr>
        <p:spPr>
          <a:xfrm>
            <a:off x="3725238" y="936762"/>
            <a:ext cx="74763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PROVIDE AUSTRALIAN RESEARCHERS WITH COMPETITIVE ADVANTAGE THROUGH DATA</a:t>
            </a:r>
            <a:endParaRPr b="1" sz="1300">
              <a:solidFill>
                <a:srgbClr val="414042"/>
              </a:solidFill>
            </a:endParaRPr>
          </a:p>
        </p:txBody>
      </p:sp>
      <p:sp>
        <p:nvSpPr>
          <p:cNvPr id="182" name="Google Shape;182;p30"/>
          <p:cNvSpPr txBox="1"/>
          <p:nvPr/>
        </p:nvSpPr>
        <p:spPr>
          <a:xfrm>
            <a:off x="4607858" y="1543887"/>
            <a:ext cx="57438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DELIVER LEADING-EDGE DIGITAL RESEARCH INFRASTRUCTURE</a:t>
            </a:r>
            <a:endParaRPr b="1" sz="1300">
              <a:solidFill>
                <a:srgbClr val="414042"/>
              </a:solidFill>
            </a:endParaRPr>
          </a:p>
        </p:txBody>
      </p:sp>
      <p:sp>
        <p:nvSpPr>
          <p:cNvPr id="183" name="Google Shape;183;p30"/>
          <p:cNvSpPr/>
          <p:nvPr/>
        </p:nvSpPr>
        <p:spPr>
          <a:xfrm>
            <a:off x="3302500" y="3681425"/>
            <a:ext cx="1681800" cy="1243500"/>
          </a:xfrm>
          <a:prstGeom prst="rect">
            <a:avLst/>
          </a:prstGeom>
          <a:noFill/>
          <a:ln cap="flat" cmpd="sng" w="19050">
            <a:solidFill>
              <a:srgbClr val="00B0D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184" name="Google Shape;184;p30"/>
          <p:cNvSpPr/>
          <p:nvPr/>
        </p:nvSpPr>
        <p:spPr>
          <a:xfrm>
            <a:off x="3240268"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30"/>
          <p:cNvSpPr txBox="1"/>
          <p:nvPr/>
        </p:nvSpPr>
        <p:spPr>
          <a:xfrm rot="-5400000">
            <a:off x="3131474"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00B0D5"/>
                </a:solidFill>
              </a:rPr>
              <a:t>GOAL</a:t>
            </a:r>
            <a:endParaRPr b="1" sz="900">
              <a:solidFill>
                <a:srgbClr val="00B0D5"/>
              </a:solidFill>
            </a:endParaRPr>
          </a:p>
        </p:txBody>
      </p:sp>
      <p:sp>
        <p:nvSpPr>
          <p:cNvPr id="186" name="Google Shape;186;p30"/>
          <p:cNvSpPr txBox="1"/>
          <p:nvPr/>
        </p:nvSpPr>
        <p:spPr>
          <a:xfrm>
            <a:off x="3472175" y="3812650"/>
            <a:ext cx="13425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Enduring and targeted data infrastructure </a:t>
            </a:r>
            <a:br>
              <a:rPr lang="en-GB" sz="1100">
                <a:solidFill>
                  <a:srgbClr val="414042"/>
                </a:solidFill>
              </a:rPr>
            </a:br>
            <a:r>
              <a:rPr lang="en-GB" sz="1100">
                <a:solidFill>
                  <a:srgbClr val="414042"/>
                </a:solidFill>
              </a:rPr>
              <a:t>meets research community needs</a:t>
            </a:r>
            <a:endParaRPr sz="1100">
              <a:solidFill>
                <a:srgbClr val="414042"/>
              </a:solidFill>
            </a:endParaRPr>
          </a:p>
        </p:txBody>
      </p:sp>
      <p:sp>
        <p:nvSpPr>
          <p:cNvPr id="187" name="Google Shape;187;p30"/>
          <p:cNvSpPr/>
          <p:nvPr/>
        </p:nvSpPr>
        <p:spPr>
          <a:xfrm>
            <a:off x="5520753" y="3681425"/>
            <a:ext cx="1681800" cy="1243500"/>
          </a:xfrm>
          <a:prstGeom prst="rect">
            <a:avLst/>
          </a:prstGeom>
          <a:noFill/>
          <a:ln cap="flat" cmpd="sng" w="19050">
            <a:solidFill>
              <a:srgbClr val="E518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188" name="Google Shape;188;p30"/>
          <p:cNvSpPr/>
          <p:nvPr/>
        </p:nvSpPr>
        <p:spPr>
          <a:xfrm>
            <a:off x="5458518"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30"/>
          <p:cNvSpPr txBox="1"/>
          <p:nvPr/>
        </p:nvSpPr>
        <p:spPr>
          <a:xfrm rot="-5400000">
            <a:off x="5349724"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E51875"/>
                </a:solidFill>
              </a:rPr>
              <a:t>GOAL</a:t>
            </a:r>
            <a:endParaRPr b="1" sz="900">
              <a:solidFill>
                <a:srgbClr val="E51875"/>
              </a:solidFill>
            </a:endParaRPr>
          </a:p>
        </p:txBody>
      </p:sp>
      <p:sp>
        <p:nvSpPr>
          <p:cNvPr id="190" name="Google Shape;190;p30"/>
          <p:cNvSpPr txBox="1"/>
          <p:nvPr/>
        </p:nvSpPr>
        <p:spPr>
          <a:xfrm>
            <a:off x="5715388" y="3812649"/>
            <a:ext cx="12927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Nectar is a critical component of the national compute ecosystem</a:t>
            </a:r>
            <a:endParaRPr sz="1100">
              <a:solidFill>
                <a:srgbClr val="414042"/>
              </a:solidFill>
            </a:endParaRPr>
          </a:p>
        </p:txBody>
      </p:sp>
      <p:sp>
        <p:nvSpPr>
          <p:cNvPr id="191" name="Google Shape;191;p30"/>
          <p:cNvSpPr/>
          <p:nvPr/>
        </p:nvSpPr>
        <p:spPr>
          <a:xfrm>
            <a:off x="7757694" y="3681425"/>
            <a:ext cx="1681800" cy="1243500"/>
          </a:xfrm>
          <a:prstGeom prst="rect">
            <a:avLst/>
          </a:prstGeom>
          <a:noFill/>
          <a:ln cap="flat" cmpd="sng" w="19050">
            <a:solidFill>
              <a:srgbClr val="F8B20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192" name="Google Shape;192;p30"/>
          <p:cNvSpPr/>
          <p:nvPr/>
        </p:nvSpPr>
        <p:spPr>
          <a:xfrm>
            <a:off x="7695455"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30"/>
          <p:cNvSpPr txBox="1"/>
          <p:nvPr/>
        </p:nvSpPr>
        <p:spPr>
          <a:xfrm rot="-5400000">
            <a:off x="7586662"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F8B20E"/>
                </a:solidFill>
              </a:rPr>
              <a:t>GOAL</a:t>
            </a:r>
            <a:endParaRPr b="1" sz="900">
              <a:solidFill>
                <a:srgbClr val="F8B20E"/>
              </a:solidFill>
            </a:endParaRPr>
          </a:p>
        </p:txBody>
      </p:sp>
      <p:sp>
        <p:nvSpPr>
          <p:cNvPr id="194" name="Google Shape;194;p30"/>
          <p:cNvSpPr txBox="1"/>
          <p:nvPr/>
        </p:nvSpPr>
        <p:spPr>
          <a:xfrm>
            <a:off x="7908619" y="3812633"/>
            <a:ext cx="13800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Services for the discovery, linkage and interoperability of data accelerate research and underpin </a:t>
            </a:r>
            <a:br>
              <a:rPr lang="en-GB" sz="1100">
                <a:solidFill>
                  <a:srgbClr val="414042"/>
                </a:solidFill>
              </a:rPr>
            </a:br>
            <a:r>
              <a:rPr lang="en-GB" sz="1100">
                <a:solidFill>
                  <a:srgbClr val="414042"/>
                </a:solidFill>
              </a:rPr>
              <a:t>research integrity </a:t>
            </a:r>
            <a:endParaRPr sz="1100">
              <a:solidFill>
                <a:srgbClr val="414042"/>
              </a:solidFill>
            </a:endParaRPr>
          </a:p>
        </p:txBody>
      </p:sp>
      <p:sp>
        <p:nvSpPr>
          <p:cNvPr id="195" name="Google Shape;195;p30"/>
          <p:cNvSpPr/>
          <p:nvPr/>
        </p:nvSpPr>
        <p:spPr>
          <a:xfrm>
            <a:off x="9994623" y="3681425"/>
            <a:ext cx="1681800" cy="1243500"/>
          </a:xfrm>
          <a:prstGeom prst="rect">
            <a:avLst/>
          </a:prstGeom>
          <a:noFill/>
          <a:ln cap="flat" cmpd="sng" w="19050">
            <a:solidFill>
              <a:srgbClr val="8E489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196" name="Google Shape;196;p30"/>
          <p:cNvSpPr/>
          <p:nvPr/>
        </p:nvSpPr>
        <p:spPr>
          <a:xfrm>
            <a:off x="9932381"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30"/>
          <p:cNvSpPr txBox="1"/>
          <p:nvPr/>
        </p:nvSpPr>
        <p:spPr>
          <a:xfrm rot="-5400000">
            <a:off x="9823588"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8E489B"/>
                </a:solidFill>
              </a:rPr>
              <a:t>GOAL</a:t>
            </a:r>
            <a:endParaRPr b="1" sz="900">
              <a:solidFill>
                <a:srgbClr val="8E489B"/>
              </a:solidFill>
            </a:endParaRPr>
          </a:p>
        </p:txBody>
      </p:sp>
      <p:sp>
        <p:nvSpPr>
          <p:cNvPr id="198" name="Google Shape;198;p30"/>
          <p:cNvSpPr txBox="1"/>
          <p:nvPr/>
        </p:nvSpPr>
        <p:spPr>
          <a:xfrm>
            <a:off x="10189252" y="3812649"/>
            <a:ext cx="12927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ARDC provides national leadership </a:t>
            </a:r>
            <a:br>
              <a:rPr lang="en-GB" sz="1100">
                <a:solidFill>
                  <a:srgbClr val="414042"/>
                </a:solidFill>
              </a:rPr>
            </a:br>
            <a:r>
              <a:rPr lang="en-GB" sz="1100">
                <a:solidFill>
                  <a:srgbClr val="414042"/>
                </a:solidFill>
              </a:rPr>
              <a:t>in Digital Research Infrastructure </a:t>
            </a:r>
            <a:br>
              <a:rPr lang="en-GB" sz="1100">
                <a:solidFill>
                  <a:srgbClr val="414042"/>
                </a:solidFill>
              </a:rPr>
            </a:br>
            <a:r>
              <a:rPr lang="en-GB" sz="1100">
                <a:solidFill>
                  <a:srgbClr val="414042"/>
                </a:solidFill>
              </a:rPr>
              <a:t>(DRI) skills</a:t>
            </a:r>
            <a:endParaRPr sz="1100">
              <a:solidFill>
                <a:srgbClr val="414042"/>
              </a:solidFill>
            </a:endParaRPr>
          </a:p>
        </p:txBody>
      </p:sp>
      <p:sp>
        <p:nvSpPr>
          <p:cNvPr id="199" name="Google Shape;199;p30"/>
          <p:cNvSpPr txBox="1"/>
          <p:nvPr/>
        </p:nvSpPr>
        <p:spPr>
          <a:xfrm>
            <a:off x="3315479" y="3226004"/>
            <a:ext cx="16377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THEMATIC RESEARCH DATA COMMONS</a:t>
            </a:r>
            <a:endParaRPr b="1" sz="1100">
              <a:solidFill>
                <a:srgbClr val="414042"/>
              </a:solidFill>
            </a:endParaRPr>
          </a:p>
        </p:txBody>
      </p:sp>
      <p:sp>
        <p:nvSpPr>
          <p:cNvPr id="200" name="Google Shape;200;p30"/>
          <p:cNvSpPr txBox="1"/>
          <p:nvPr/>
        </p:nvSpPr>
        <p:spPr>
          <a:xfrm>
            <a:off x="5509108" y="3226017"/>
            <a:ext cx="16938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NECTAR RESEARCH CLOUD</a:t>
            </a:r>
            <a:endParaRPr b="1" sz="1100">
              <a:solidFill>
                <a:srgbClr val="414042"/>
              </a:solidFill>
            </a:endParaRPr>
          </a:p>
        </p:txBody>
      </p:sp>
      <p:sp>
        <p:nvSpPr>
          <p:cNvPr id="201" name="Google Shape;201;p30"/>
          <p:cNvSpPr txBox="1"/>
          <p:nvPr/>
        </p:nvSpPr>
        <p:spPr>
          <a:xfrm>
            <a:off x="7689149" y="3226015"/>
            <a:ext cx="18330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NATIONAL INFORMATION INFRASTRUCTURE</a:t>
            </a:r>
            <a:endParaRPr b="1" sz="1100">
              <a:solidFill>
                <a:srgbClr val="414042"/>
              </a:solidFill>
            </a:endParaRPr>
          </a:p>
        </p:txBody>
      </p:sp>
      <p:sp>
        <p:nvSpPr>
          <p:cNvPr id="202" name="Google Shape;202;p30"/>
          <p:cNvSpPr txBox="1"/>
          <p:nvPr/>
        </p:nvSpPr>
        <p:spPr>
          <a:xfrm>
            <a:off x="9974082" y="3226017"/>
            <a:ext cx="16938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SKILLS</a:t>
            </a:r>
            <a:endParaRPr b="1" sz="1100">
              <a:solidFill>
                <a:srgbClr val="414042"/>
              </a:solidFill>
            </a:endParaRPr>
          </a:p>
        </p:txBody>
      </p:sp>
      <p:sp>
        <p:nvSpPr>
          <p:cNvPr id="203" name="Google Shape;203;p30"/>
          <p:cNvSpPr/>
          <p:nvPr/>
        </p:nvSpPr>
        <p:spPr>
          <a:xfrm>
            <a:off x="3146825" y="5950722"/>
            <a:ext cx="8677908" cy="512057"/>
          </a:xfrm>
          <a:custGeom>
            <a:rect b="b" l="l" r="r" t="t"/>
            <a:pathLst>
              <a:path extrusionOk="0" h="15803" w="267816">
                <a:moveTo>
                  <a:pt x="267656" y="15803"/>
                </a:moveTo>
                <a:lnTo>
                  <a:pt x="0" y="15644"/>
                </a:lnTo>
                <a:lnTo>
                  <a:pt x="159" y="2891"/>
                </a:lnTo>
                <a:lnTo>
                  <a:pt x="130546" y="2524"/>
                </a:lnTo>
                <a:lnTo>
                  <a:pt x="133889" y="0"/>
                </a:lnTo>
                <a:lnTo>
                  <a:pt x="137134" y="2469"/>
                </a:lnTo>
                <a:lnTo>
                  <a:pt x="267816" y="2412"/>
                </a:lnTo>
                <a:close/>
              </a:path>
            </a:pathLst>
          </a:custGeom>
          <a:noFill/>
          <a:ln cap="flat" cmpd="sng" w="28575">
            <a:solidFill>
              <a:srgbClr val="555555"/>
            </a:solidFill>
            <a:prstDash val="solid"/>
            <a:round/>
            <a:headEnd len="med" w="med" type="none"/>
            <a:tailEnd len="med" w="med" type="none"/>
          </a:ln>
        </p:spPr>
      </p:sp>
      <p:sp>
        <p:nvSpPr>
          <p:cNvPr id="204" name="Google Shape;204;p30"/>
          <p:cNvSpPr/>
          <p:nvPr/>
        </p:nvSpPr>
        <p:spPr>
          <a:xfrm>
            <a:off x="3151977" y="5227803"/>
            <a:ext cx="8680500" cy="584185"/>
          </a:xfrm>
          <a:custGeom>
            <a:rect b="b" l="l" r="r" t="t"/>
            <a:pathLst>
              <a:path extrusionOk="0" h="18029" w="267896">
                <a:moveTo>
                  <a:pt x="267657" y="18029"/>
                </a:moveTo>
                <a:lnTo>
                  <a:pt x="0" y="17869"/>
                </a:lnTo>
                <a:lnTo>
                  <a:pt x="0" y="3363"/>
                </a:lnTo>
                <a:lnTo>
                  <a:pt x="26793" y="3395"/>
                </a:lnTo>
                <a:lnTo>
                  <a:pt x="30361" y="266"/>
                </a:lnTo>
                <a:lnTo>
                  <a:pt x="34149" y="3450"/>
                </a:lnTo>
                <a:lnTo>
                  <a:pt x="95636" y="3450"/>
                </a:lnTo>
                <a:lnTo>
                  <a:pt x="99314" y="156"/>
                </a:lnTo>
                <a:lnTo>
                  <a:pt x="102773" y="3450"/>
                </a:lnTo>
                <a:lnTo>
                  <a:pt x="164260" y="3505"/>
                </a:lnTo>
                <a:lnTo>
                  <a:pt x="168048" y="211"/>
                </a:lnTo>
                <a:lnTo>
                  <a:pt x="171781" y="3450"/>
                </a:lnTo>
                <a:lnTo>
                  <a:pt x="232589" y="3524"/>
                </a:lnTo>
                <a:lnTo>
                  <a:pt x="236617" y="0"/>
                </a:lnTo>
                <a:lnTo>
                  <a:pt x="240310" y="3524"/>
                </a:lnTo>
                <a:lnTo>
                  <a:pt x="267896" y="3363"/>
                </a:lnTo>
                <a:close/>
              </a:path>
            </a:pathLst>
          </a:custGeom>
          <a:noFill/>
          <a:ln cap="flat" cmpd="sng" w="28575">
            <a:solidFill>
              <a:srgbClr val="555555"/>
            </a:solidFill>
            <a:prstDash val="solid"/>
            <a:round/>
            <a:headEnd len="med" w="med" type="none"/>
            <a:tailEnd len="med" w="med" type="none"/>
          </a:ln>
        </p:spPr>
      </p:sp>
      <p:sp>
        <p:nvSpPr>
          <p:cNvPr id="205" name="Google Shape;205;p30"/>
          <p:cNvSpPr txBox="1"/>
          <p:nvPr/>
        </p:nvSpPr>
        <p:spPr>
          <a:xfrm>
            <a:off x="3765736" y="6059631"/>
            <a:ext cx="74763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NURTURE PARTNERSHIPS WITH OUR STAKEHOLDERS</a:t>
            </a:r>
            <a:endParaRPr b="1" sz="1300">
              <a:solidFill>
                <a:srgbClr val="414042"/>
              </a:solidFill>
            </a:endParaRPr>
          </a:p>
        </p:txBody>
      </p:sp>
      <p:sp>
        <p:nvSpPr>
          <p:cNvPr id="206" name="Google Shape;206;p30"/>
          <p:cNvSpPr txBox="1"/>
          <p:nvPr/>
        </p:nvSpPr>
        <p:spPr>
          <a:xfrm>
            <a:off x="3511427" y="5388986"/>
            <a:ext cx="79524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CONTINUE TO DEVELOP THE ARDC HUB OF EXPERTISE THAT UNDERPINS ALL OUR WORK</a:t>
            </a:r>
            <a:endParaRPr b="1" sz="1300">
              <a:solidFill>
                <a:srgbClr val="414042"/>
              </a:solidFill>
            </a:endParaRPr>
          </a:p>
        </p:txBody>
      </p:sp>
      <p:sp>
        <p:nvSpPr>
          <p:cNvPr id="207" name="Google Shape;207;p30"/>
          <p:cNvSpPr/>
          <p:nvPr/>
        </p:nvSpPr>
        <p:spPr>
          <a:xfrm rot="10800000">
            <a:off x="6210650"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8" name="Google Shape;208;p30"/>
          <p:cNvSpPr/>
          <p:nvPr/>
        </p:nvSpPr>
        <p:spPr>
          <a:xfrm rot="10800000">
            <a:off x="3983315"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p30"/>
          <p:cNvSpPr/>
          <p:nvPr/>
        </p:nvSpPr>
        <p:spPr>
          <a:xfrm rot="10800000">
            <a:off x="8437986"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30"/>
          <p:cNvSpPr/>
          <p:nvPr/>
        </p:nvSpPr>
        <p:spPr>
          <a:xfrm rot="10800000">
            <a:off x="10679809"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 name="Google Shape;211;p30"/>
          <p:cNvSpPr/>
          <p:nvPr/>
        </p:nvSpPr>
        <p:spPr>
          <a:xfrm>
            <a:off x="3983339"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30"/>
          <p:cNvSpPr/>
          <p:nvPr/>
        </p:nvSpPr>
        <p:spPr>
          <a:xfrm>
            <a:off x="6210675"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30"/>
          <p:cNvSpPr/>
          <p:nvPr/>
        </p:nvSpPr>
        <p:spPr>
          <a:xfrm>
            <a:off x="8438010"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p30"/>
          <p:cNvSpPr/>
          <p:nvPr/>
        </p:nvSpPr>
        <p:spPr>
          <a:xfrm>
            <a:off x="10658094"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p30"/>
          <p:cNvSpPr/>
          <p:nvPr/>
        </p:nvSpPr>
        <p:spPr>
          <a:xfrm>
            <a:off x="7327640" y="5741596"/>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6" name="Google Shape;216;p30"/>
          <p:cNvPicPr preferRelativeResize="0"/>
          <p:nvPr/>
        </p:nvPicPr>
        <p:blipFill rotWithShape="1">
          <a:blip r:embed="rId2">
            <a:alphaModFix/>
          </a:blip>
          <a:srcRect b="0" l="0" r="0" t="0"/>
          <a:stretch/>
        </p:blipFill>
        <p:spPr>
          <a:xfrm>
            <a:off x="3633150" y="2286125"/>
            <a:ext cx="1020200" cy="860700"/>
          </a:xfrm>
          <a:prstGeom prst="rect">
            <a:avLst/>
          </a:prstGeom>
          <a:noFill/>
          <a:ln>
            <a:noFill/>
          </a:ln>
        </p:spPr>
      </p:pic>
      <p:pic>
        <p:nvPicPr>
          <p:cNvPr id="217" name="Google Shape;217;p30"/>
          <p:cNvPicPr preferRelativeResize="0"/>
          <p:nvPr/>
        </p:nvPicPr>
        <p:blipFill rotWithShape="1">
          <a:blip r:embed="rId3">
            <a:alphaModFix/>
          </a:blip>
          <a:srcRect b="0" l="0" r="0" t="0"/>
          <a:stretch/>
        </p:blipFill>
        <p:spPr>
          <a:xfrm>
            <a:off x="10339402" y="2309675"/>
            <a:ext cx="974225" cy="821925"/>
          </a:xfrm>
          <a:prstGeom prst="rect">
            <a:avLst/>
          </a:prstGeom>
          <a:noFill/>
          <a:ln>
            <a:noFill/>
          </a:ln>
        </p:spPr>
      </p:pic>
      <p:pic>
        <p:nvPicPr>
          <p:cNvPr id="218" name="Google Shape;218;p30"/>
          <p:cNvPicPr preferRelativeResize="0"/>
          <p:nvPr/>
        </p:nvPicPr>
        <p:blipFill rotWithShape="1">
          <a:blip r:embed="rId4">
            <a:alphaModFix/>
          </a:blip>
          <a:srcRect b="0" l="0" r="0" t="0"/>
          <a:stretch/>
        </p:blipFill>
        <p:spPr>
          <a:xfrm>
            <a:off x="8093251" y="2291876"/>
            <a:ext cx="1012750" cy="854425"/>
          </a:xfrm>
          <a:prstGeom prst="rect">
            <a:avLst/>
          </a:prstGeom>
          <a:noFill/>
          <a:ln>
            <a:noFill/>
          </a:ln>
        </p:spPr>
      </p:pic>
      <p:pic>
        <p:nvPicPr>
          <p:cNvPr id="219" name="Google Shape;219;p30"/>
          <p:cNvPicPr preferRelativeResize="0"/>
          <p:nvPr/>
        </p:nvPicPr>
        <p:blipFill rotWithShape="1">
          <a:blip r:embed="rId5">
            <a:alphaModFix/>
          </a:blip>
          <a:srcRect b="0" l="0" r="0" t="0"/>
          <a:stretch/>
        </p:blipFill>
        <p:spPr>
          <a:xfrm>
            <a:off x="5840025" y="2272799"/>
            <a:ext cx="1061675" cy="895700"/>
          </a:xfrm>
          <a:prstGeom prst="rect">
            <a:avLst/>
          </a:prstGeom>
          <a:noFill/>
          <a:ln>
            <a:noFill/>
          </a:ln>
        </p:spPr>
      </p:pic>
      <p:pic>
        <p:nvPicPr>
          <p:cNvPr id="220" name="Google Shape;220;p30"/>
          <p:cNvPicPr preferRelativeResize="0"/>
          <p:nvPr/>
        </p:nvPicPr>
        <p:blipFill rotWithShape="1">
          <a:blip r:embed="rId6">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Slim Image Right ">
  <p:cSld name="10_Title Slide">
    <p:spTree>
      <p:nvGrpSpPr>
        <p:cNvPr id="34" name="Shape 34"/>
        <p:cNvGrpSpPr/>
        <p:nvPr/>
      </p:nvGrpSpPr>
      <p:grpSpPr>
        <a:xfrm>
          <a:off x="0" y="0"/>
          <a:ext cx="0" cy="0"/>
          <a:chOff x="0" y="0"/>
          <a:chExt cx="0" cy="0"/>
        </a:xfrm>
      </p:grpSpPr>
      <p:sp>
        <p:nvSpPr>
          <p:cNvPr id="35" name="Google Shape;35;p4"/>
          <p:cNvSpPr/>
          <p:nvPr>
            <p:ph idx="2" type="pic"/>
          </p:nvPr>
        </p:nvSpPr>
        <p:spPr>
          <a:xfrm>
            <a:off x="6843900" y="1412874"/>
            <a:ext cx="3500249" cy="5445125"/>
          </a:xfrm>
          <a:prstGeom prst="rect">
            <a:avLst/>
          </a:prstGeom>
          <a:solidFill>
            <a:srgbClr val="D0CECE"/>
          </a:solidFill>
          <a:ln>
            <a:noFill/>
          </a:ln>
        </p:spPr>
      </p:sp>
      <p:sp>
        <p:nvSpPr>
          <p:cNvPr id="36" name="Google Shape;36;p4"/>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95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95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95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95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95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95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95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95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95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7" name="Google Shape;37;p4"/>
          <p:cNvSpPr txBox="1"/>
          <p:nvPr>
            <p:ph idx="3"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38" name="Google Shape;38;p4"/>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p:cSld name="CUSTOM_3">
    <p:spTree>
      <p:nvGrpSpPr>
        <p:cNvPr id="221" name="Shape 221"/>
        <p:cNvGrpSpPr/>
        <p:nvPr/>
      </p:nvGrpSpPr>
      <p:grpSpPr>
        <a:xfrm>
          <a:off x="0" y="0"/>
          <a:ext cx="0" cy="0"/>
          <a:chOff x="0" y="0"/>
          <a:chExt cx="0" cy="0"/>
        </a:xfrm>
      </p:grpSpPr>
      <p:sp>
        <p:nvSpPr>
          <p:cNvPr id="222" name="Google Shape;222;p31"/>
          <p:cNvSpPr/>
          <p:nvPr/>
        </p:nvSpPr>
        <p:spPr>
          <a:xfrm>
            <a:off x="0" y="0"/>
            <a:ext cx="12192000" cy="5965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 name="Google Shape;223;p31"/>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 name="Google Shape;224;p31"/>
          <p:cNvSpPr txBox="1"/>
          <p:nvPr>
            <p:ph idx="1" type="subTitle"/>
          </p:nvPr>
        </p:nvSpPr>
        <p:spPr>
          <a:xfrm>
            <a:off x="881409" y="6349264"/>
            <a:ext cx="4830900" cy="143700"/>
          </a:xfrm>
          <a:prstGeom prst="rect">
            <a:avLst/>
          </a:prstGeom>
        </p:spPr>
        <p:txBody>
          <a:bodyPr anchorCtr="0" anchor="t" bIns="0" lIns="0" spcFirstLastPara="1" rIns="0" wrap="square" tIns="0">
            <a:noAutofit/>
          </a:bodyPr>
          <a:lstStyle>
            <a:lvl1pPr lvl="0">
              <a:spcBef>
                <a:spcPts val="100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spcBef>
                <a:spcPts val="1000"/>
              </a:spcBef>
              <a:spcAft>
                <a:spcPts val="0"/>
              </a:spcAft>
              <a:buClr>
                <a:srgbClr val="939597"/>
              </a:buClr>
              <a:buSzPts val="900"/>
              <a:buNone/>
              <a:defRPr sz="900">
                <a:solidFill>
                  <a:srgbClr val="939597"/>
                </a:solidFill>
              </a:defRPr>
            </a:lvl2pPr>
            <a:lvl3pPr lvl="2">
              <a:spcBef>
                <a:spcPts val="1000"/>
              </a:spcBef>
              <a:spcAft>
                <a:spcPts val="0"/>
              </a:spcAft>
              <a:buClr>
                <a:srgbClr val="939597"/>
              </a:buClr>
              <a:buSzPts val="900"/>
              <a:buNone/>
              <a:defRPr sz="900">
                <a:solidFill>
                  <a:srgbClr val="939597"/>
                </a:solidFill>
              </a:defRPr>
            </a:lvl3pPr>
            <a:lvl4pPr lvl="3">
              <a:spcBef>
                <a:spcPts val="1000"/>
              </a:spcBef>
              <a:spcAft>
                <a:spcPts val="0"/>
              </a:spcAft>
              <a:buClr>
                <a:srgbClr val="939597"/>
              </a:buClr>
              <a:buSzPts val="900"/>
              <a:buNone/>
              <a:defRPr sz="900">
                <a:solidFill>
                  <a:srgbClr val="939597"/>
                </a:solidFill>
              </a:defRPr>
            </a:lvl4pPr>
            <a:lvl5pPr lvl="4">
              <a:spcBef>
                <a:spcPts val="1000"/>
              </a:spcBef>
              <a:spcAft>
                <a:spcPts val="0"/>
              </a:spcAft>
              <a:buClr>
                <a:srgbClr val="939597"/>
              </a:buClr>
              <a:buSzPts val="900"/>
              <a:buNone/>
              <a:defRPr sz="900">
                <a:solidFill>
                  <a:srgbClr val="939597"/>
                </a:solidFill>
              </a:defRPr>
            </a:lvl5pPr>
            <a:lvl6pPr lvl="5">
              <a:spcBef>
                <a:spcPts val="1000"/>
              </a:spcBef>
              <a:spcAft>
                <a:spcPts val="0"/>
              </a:spcAft>
              <a:buClr>
                <a:srgbClr val="939597"/>
              </a:buClr>
              <a:buSzPts val="900"/>
              <a:buNone/>
              <a:defRPr sz="900">
                <a:solidFill>
                  <a:srgbClr val="939597"/>
                </a:solidFill>
              </a:defRPr>
            </a:lvl6pPr>
            <a:lvl7pPr lvl="6">
              <a:spcBef>
                <a:spcPts val="1000"/>
              </a:spcBef>
              <a:spcAft>
                <a:spcPts val="0"/>
              </a:spcAft>
              <a:buClr>
                <a:srgbClr val="939597"/>
              </a:buClr>
              <a:buSzPts val="900"/>
              <a:buNone/>
              <a:defRPr sz="900">
                <a:solidFill>
                  <a:srgbClr val="939597"/>
                </a:solidFill>
              </a:defRPr>
            </a:lvl7pPr>
            <a:lvl8pPr lvl="7">
              <a:spcBef>
                <a:spcPts val="1000"/>
              </a:spcBef>
              <a:spcAft>
                <a:spcPts val="0"/>
              </a:spcAft>
              <a:buClr>
                <a:srgbClr val="939597"/>
              </a:buClr>
              <a:buSzPts val="900"/>
              <a:buNone/>
              <a:defRPr sz="900">
                <a:solidFill>
                  <a:srgbClr val="939597"/>
                </a:solidFill>
              </a:defRPr>
            </a:lvl8pPr>
            <a:lvl9pPr lvl="8">
              <a:spcBef>
                <a:spcPts val="1000"/>
              </a:spcBef>
              <a:spcAft>
                <a:spcPts val="0"/>
              </a:spcAft>
              <a:buClr>
                <a:srgbClr val="939597"/>
              </a:buClr>
              <a:buSzPts val="900"/>
              <a:buNone/>
              <a:defRPr sz="900">
                <a:solidFill>
                  <a:srgbClr val="939597"/>
                </a:solidFill>
              </a:defRPr>
            </a:lvl9pPr>
          </a:lstStyle>
          <a:p/>
        </p:txBody>
      </p:sp>
      <p:sp>
        <p:nvSpPr>
          <p:cNvPr id="225" name="Google Shape;225;p31"/>
          <p:cNvSpPr txBox="1"/>
          <p:nvPr>
            <p:ph idx="2" type="body"/>
          </p:nvPr>
        </p:nvSpPr>
        <p:spPr>
          <a:xfrm>
            <a:off x="875167" y="2349533"/>
            <a:ext cx="7301700" cy="2631900"/>
          </a:xfrm>
          <a:prstGeom prst="rect">
            <a:avLst/>
          </a:prstGeom>
        </p:spPr>
        <p:txBody>
          <a:bodyPr anchorCtr="0" anchor="t" bIns="0" lIns="0" spcFirstLastPara="1" rIns="0" wrap="square" tIns="0">
            <a:noAutofit/>
          </a:bodyPr>
          <a:lstStyle>
            <a:lvl1pPr indent="-228600" lvl="0" marL="457200">
              <a:lnSpc>
                <a:spcPct val="95000"/>
              </a:lnSpc>
              <a:spcBef>
                <a:spcPts val="1000"/>
              </a:spcBef>
              <a:spcAft>
                <a:spcPts val="0"/>
              </a:spcAft>
              <a:buClr>
                <a:srgbClr val="404041"/>
              </a:buClr>
              <a:buSzPts val="3500"/>
              <a:buFont typeface="Calibri"/>
              <a:buNone/>
              <a:defRPr b="1">
                <a:solidFill>
                  <a:srgbClr val="404041"/>
                </a:solidFill>
                <a:latin typeface="Calibri"/>
                <a:ea typeface="Calibri"/>
                <a:cs typeface="Calibri"/>
                <a:sym typeface="Calibri"/>
              </a:defRPr>
            </a:lvl1pPr>
            <a:lvl2pPr indent="-450850" lvl="1" marL="914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2pPr>
            <a:lvl3pPr indent="-450850" lvl="2" marL="1371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3pPr>
            <a:lvl4pPr indent="-450850" lvl="3" marL="18288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4pPr>
            <a:lvl5pPr indent="-450850" lvl="4" marL="22860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5pPr>
            <a:lvl6pPr indent="-450850" lvl="5" marL="27432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6pPr>
            <a:lvl7pPr indent="-450850" lvl="6" marL="3200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7pPr>
            <a:lvl8pPr indent="-450850" lvl="7" marL="3657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8pPr>
            <a:lvl9pPr indent="-450850" lvl="8" marL="4114800">
              <a:lnSpc>
                <a:spcPct val="95000"/>
              </a:lnSpc>
              <a:spcBef>
                <a:spcPts val="1100"/>
              </a:spcBef>
              <a:spcAft>
                <a:spcPts val="1100"/>
              </a:spcAft>
              <a:buClr>
                <a:srgbClr val="404041"/>
              </a:buClr>
              <a:buSzPts val="3500"/>
              <a:buFont typeface="Calibri"/>
              <a:buChar char="•"/>
              <a:defRPr>
                <a:solidFill>
                  <a:srgbClr val="404041"/>
                </a:solidFill>
                <a:latin typeface="Calibri"/>
                <a:ea typeface="Calibri"/>
                <a:cs typeface="Calibri"/>
                <a:sym typeface="Calibri"/>
              </a:defRPr>
            </a:lvl9pPr>
          </a:lstStyle>
          <a:p/>
        </p:txBody>
      </p:sp>
      <p:sp>
        <p:nvSpPr>
          <p:cNvPr id="226" name="Google Shape;226;p31"/>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404041"/>
              </a:buClr>
              <a:buSzPts val="3200"/>
              <a:buNone/>
              <a:defRPr b="0" sz="3200">
                <a:solidFill>
                  <a:srgbClr val="404041"/>
                </a:solidFill>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7" name="Shape 227"/>
        <p:cNvGrpSpPr/>
        <p:nvPr/>
      </p:nvGrpSpPr>
      <p:grpSpPr>
        <a:xfrm>
          <a:off x="0" y="0"/>
          <a:ext cx="0" cy="0"/>
          <a:chOff x="0" y="0"/>
          <a:chExt cx="0" cy="0"/>
        </a:xfrm>
      </p:grpSpPr>
      <p:sp>
        <p:nvSpPr>
          <p:cNvPr id="228" name="Google Shape;228;p32"/>
          <p:cNvSpPr txBox="1"/>
          <p:nvPr>
            <p:ph idx="12" type="sldNum"/>
          </p:nvPr>
        </p:nvSpPr>
        <p:spPr>
          <a:xfrm>
            <a:off x="11296610" y="6217622"/>
            <a:ext cx="731700" cy="524700"/>
          </a:xfrm>
          <a:prstGeom prst="rect">
            <a:avLst/>
          </a:prstGeom>
          <a:noFill/>
          <a:ln>
            <a:noFill/>
          </a:ln>
        </p:spPr>
        <p:txBody>
          <a:bodyPr anchorCtr="0" anchor="ctr" bIns="91425" lIns="91425" spcFirstLastPara="1" rIns="91425" wrap="square" tIns="91425">
            <a:noAutofit/>
          </a:bodyPr>
          <a:lstStyle>
            <a:lvl1pPr lvl="0">
              <a:buNone/>
              <a:defRPr sz="1500"/>
            </a:lvl1pPr>
            <a:lvl2pPr lvl="1">
              <a:buNone/>
              <a:defRPr sz="1500"/>
            </a:lvl2pPr>
            <a:lvl3pPr lvl="2">
              <a:buNone/>
              <a:defRPr sz="1500"/>
            </a:lvl3pPr>
            <a:lvl4pPr lvl="3">
              <a:buNone/>
              <a:defRPr sz="1500"/>
            </a:lvl4pPr>
            <a:lvl5pPr lvl="4">
              <a:buNone/>
              <a:defRPr sz="1500"/>
            </a:lvl5pPr>
            <a:lvl6pPr lvl="5">
              <a:buNone/>
              <a:defRPr sz="1500"/>
            </a:lvl6pPr>
            <a:lvl7pPr lvl="6">
              <a:buNone/>
              <a:defRPr sz="1500"/>
            </a:lvl7pPr>
            <a:lvl8pPr lvl="7">
              <a:buNone/>
              <a:defRPr sz="1500"/>
            </a:lvl8pPr>
            <a:lvl9pPr lvl="8">
              <a:buNone/>
              <a:defRPr sz="15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to country">
  <p:cSld name="CUSTOM_1">
    <p:spTree>
      <p:nvGrpSpPr>
        <p:cNvPr id="229" name="Shape 229"/>
        <p:cNvGrpSpPr/>
        <p:nvPr/>
      </p:nvGrpSpPr>
      <p:grpSpPr>
        <a:xfrm>
          <a:off x="0" y="0"/>
          <a:ext cx="0" cy="0"/>
          <a:chOff x="0" y="0"/>
          <a:chExt cx="0" cy="0"/>
        </a:xfrm>
      </p:grpSpPr>
      <p:pic>
        <p:nvPicPr>
          <p:cNvPr id="230" name="Google Shape;230;p33"/>
          <p:cNvPicPr preferRelativeResize="0"/>
          <p:nvPr/>
        </p:nvPicPr>
        <p:blipFill rotWithShape="1">
          <a:blip r:embed="rId2">
            <a:alphaModFix/>
          </a:blip>
          <a:srcRect b="36645" l="15208" r="438" t="12941"/>
          <a:stretch/>
        </p:blipFill>
        <p:spPr>
          <a:xfrm>
            <a:off x="0" y="709600"/>
            <a:ext cx="12192005" cy="5256166"/>
          </a:xfrm>
          <a:prstGeom prst="rect">
            <a:avLst/>
          </a:prstGeom>
          <a:noFill/>
          <a:ln>
            <a:noFill/>
          </a:ln>
        </p:spPr>
      </p:pic>
      <p:sp>
        <p:nvSpPr>
          <p:cNvPr id="231" name="Google Shape;231;p33"/>
          <p:cNvSpPr/>
          <p:nvPr/>
        </p:nvSpPr>
        <p:spPr>
          <a:xfrm>
            <a:off x="400067" y="641367"/>
            <a:ext cx="4644300" cy="56643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Arial"/>
                <a:ea typeface="Arial"/>
                <a:cs typeface="Arial"/>
                <a:sym typeface="Arial"/>
              </a:rPr>
              <a:t>w</a:t>
            </a:r>
            <a:endParaRPr b="0" i="0" sz="1900" u="none" cap="none" strike="noStrike">
              <a:solidFill>
                <a:schemeClr val="lt1"/>
              </a:solidFill>
              <a:latin typeface="Arial"/>
              <a:ea typeface="Arial"/>
              <a:cs typeface="Arial"/>
              <a:sym typeface="Arial"/>
            </a:endParaRPr>
          </a:p>
        </p:txBody>
      </p:sp>
      <p:sp>
        <p:nvSpPr>
          <p:cNvPr id="232" name="Google Shape;232;p33"/>
          <p:cNvSpPr txBox="1"/>
          <p:nvPr/>
        </p:nvSpPr>
        <p:spPr>
          <a:xfrm>
            <a:off x="1003667" y="2816367"/>
            <a:ext cx="3589500" cy="2301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2300"/>
              <a:buFont typeface="Arial"/>
              <a:buNone/>
            </a:pPr>
            <a:r>
              <a:rPr b="0" i="0" lang="en-GB" sz="2300" u="none" cap="none" strike="noStrike">
                <a:solidFill>
                  <a:schemeClr val="dk1"/>
                </a:solidFill>
                <a:latin typeface="Calibri"/>
                <a:ea typeface="Calibri"/>
                <a:cs typeface="Calibri"/>
                <a:sym typeface="Calibri"/>
              </a:rPr>
              <a:t>We acknowledge and celebrate the First Australians on whose traditional lands we meet, and we pay our respect to their elders past, present and emerging.</a:t>
            </a:r>
            <a:endParaRPr b="0" i="0" sz="2300" u="none" cap="none" strike="noStrike">
              <a:solidFill>
                <a:srgbClr val="000000"/>
              </a:solidFill>
              <a:latin typeface="Calibri"/>
              <a:ea typeface="Calibri"/>
              <a:cs typeface="Calibri"/>
              <a:sym typeface="Calibri"/>
            </a:endParaRPr>
          </a:p>
        </p:txBody>
      </p:sp>
      <p:sp>
        <p:nvSpPr>
          <p:cNvPr id="233" name="Google Shape;233;p33"/>
          <p:cNvSpPr txBox="1"/>
          <p:nvPr/>
        </p:nvSpPr>
        <p:spPr>
          <a:xfrm>
            <a:off x="1003900" y="1640433"/>
            <a:ext cx="3703500" cy="858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ACKNOWLEDGEMENT OF COUNTRY</a:t>
            </a:r>
            <a:endParaRPr b="0" i="0" sz="31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1">
  <p:cSld name="CUSTOM_1_1_1_1_1">
    <p:spTree>
      <p:nvGrpSpPr>
        <p:cNvPr id="234" name="Shape 234"/>
        <p:cNvGrpSpPr/>
        <p:nvPr/>
      </p:nvGrpSpPr>
      <p:grpSpPr>
        <a:xfrm>
          <a:off x="0" y="0"/>
          <a:ext cx="0" cy="0"/>
          <a:chOff x="0" y="0"/>
          <a:chExt cx="0" cy="0"/>
        </a:xfrm>
      </p:grpSpPr>
      <p:sp>
        <p:nvSpPr>
          <p:cNvPr id="235" name="Google Shape;235;p34"/>
          <p:cNvSpPr/>
          <p:nvPr/>
        </p:nvSpPr>
        <p:spPr>
          <a:xfrm>
            <a:off x="-95233" y="1529567"/>
            <a:ext cx="12382500" cy="4436400"/>
          </a:xfrm>
          <a:prstGeom prst="rect">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236" name="Google Shape;236;p34"/>
          <p:cNvSpPr txBox="1"/>
          <p:nvPr>
            <p:ph idx="1" type="subTitle"/>
          </p:nvPr>
        </p:nvSpPr>
        <p:spPr>
          <a:xfrm>
            <a:off x="881409" y="6349264"/>
            <a:ext cx="4830900" cy="14370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lgn="l">
              <a:lnSpc>
                <a:spcPct val="95000"/>
              </a:lnSpc>
              <a:spcBef>
                <a:spcPts val="0"/>
              </a:spcBef>
              <a:spcAft>
                <a:spcPts val="0"/>
              </a:spcAft>
              <a:buClr>
                <a:srgbClr val="939597"/>
              </a:buClr>
              <a:buSzPts val="900"/>
              <a:buNone/>
              <a:defRPr sz="900">
                <a:solidFill>
                  <a:srgbClr val="939597"/>
                </a:solidFill>
              </a:defRPr>
            </a:lvl2pPr>
            <a:lvl3pPr lvl="2" algn="l">
              <a:lnSpc>
                <a:spcPct val="95000"/>
              </a:lnSpc>
              <a:spcBef>
                <a:spcPts val="0"/>
              </a:spcBef>
              <a:spcAft>
                <a:spcPts val="0"/>
              </a:spcAft>
              <a:buClr>
                <a:srgbClr val="939597"/>
              </a:buClr>
              <a:buSzPts val="900"/>
              <a:buNone/>
              <a:defRPr sz="900">
                <a:solidFill>
                  <a:srgbClr val="939597"/>
                </a:solidFill>
              </a:defRPr>
            </a:lvl3pPr>
            <a:lvl4pPr lvl="3" algn="l">
              <a:lnSpc>
                <a:spcPct val="95000"/>
              </a:lnSpc>
              <a:spcBef>
                <a:spcPts val="0"/>
              </a:spcBef>
              <a:spcAft>
                <a:spcPts val="0"/>
              </a:spcAft>
              <a:buClr>
                <a:srgbClr val="939597"/>
              </a:buClr>
              <a:buSzPts val="900"/>
              <a:buNone/>
              <a:defRPr sz="900">
                <a:solidFill>
                  <a:srgbClr val="939597"/>
                </a:solidFill>
              </a:defRPr>
            </a:lvl4pPr>
            <a:lvl5pPr lvl="4" algn="l">
              <a:lnSpc>
                <a:spcPct val="95000"/>
              </a:lnSpc>
              <a:spcBef>
                <a:spcPts val="0"/>
              </a:spcBef>
              <a:spcAft>
                <a:spcPts val="0"/>
              </a:spcAft>
              <a:buClr>
                <a:srgbClr val="939597"/>
              </a:buClr>
              <a:buSzPts val="900"/>
              <a:buNone/>
              <a:defRPr sz="900">
                <a:solidFill>
                  <a:srgbClr val="939597"/>
                </a:solidFill>
              </a:defRPr>
            </a:lvl5pPr>
            <a:lvl6pPr lvl="5" algn="l">
              <a:lnSpc>
                <a:spcPct val="95000"/>
              </a:lnSpc>
              <a:spcBef>
                <a:spcPts val="0"/>
              </a:spcBef>
              <a:spcAft>
                <a:spcPts val="0"/>
              </a:spcAft>
              <a:buClr>
                <a:srgbClr val="939597"/>
              </a:buClr>
              <a:buSzPts val="900"/>
              <a:buNone/>
              <a:defRPr sz="900">
                <a:solidFill>
                  <a:srgbClr val="939597"/>
                </a:solidFill>
              </a:defRPr>
            </a:lvl6pPr>
            <a:lvl7pPr lvl="6" algn="l">
              <a:lnSpc>
                <a:spcPct val="95000"/>
              </a:lnSpc>
              <a:spcBef>
                <a:spcPts val="0"/>
              </a:spcBef>
              <a:spcAft>
                <a:spcPts val="0"/>
              </a:spcAft>
              <a:buClr>
                <a:srgbClr val="939597"/>
              </a:buClr>
              <a:buSzPts val="900"/>
              <a:buNone/>
              <a:defRPr sz="900">
                <a:solidFill>
                  <a:srgbClr val="939597"/>
                </a:solidFill>
              </a:defRPr>
            </a:lvl7pPr>
            <a:lvl8pPr lvl="7" algn="l">
              <a:lnSpc>
                <a:spcPct val="95000"/>
              </a:lnSpc>
              <a:spcBef>
                <a:spcPts val="0"/>
              </a:spcBef>
              <a:spcAft>
                <a:spcPts val="0"/>
              </a:spcAft>
              <a:buClr>
                <a:srgbClr val="939597"/>
              </a:buClr>
              <a:buSzPts val="900"/>
              <a:buNone/>
              <a:defRPr sz="900">
                <a:solidFill>
                  <a:srgbClr val="939597"/>
                </a:solidFill>
              </a:defRPr>
            </a:lvl8pPr>
            <a:lvl9pPr lvl="8" algn="l">
              <a:lnSpc>
                <a:spcPct val="95000"/>
              </a:lnSpc>
              <a:spcBef>
                <a:spcPts val="0"/>
              </a:spcBef>
              <a:spcAft>
                <a:spcPts val="0"/>
              </a:spcAft>
              <a:buClr>
                <a:srgbClr val="939597"/>
              </a:buClr>
              <a:buSzPts val="900"/>
              <a:buNone/>
              <a:defRPr sz="900">
                <a:solidFill>
                  <a:srgbClr val="939597"/>
                </a:solidFill>
              </a:defRPr>
            </a:lvl9pPr>
          </a:lstStyle>
          <a:p/>
        </p:txBody>
      </p:sp>
      <p:sp>
        <p:nvSpPr>
          <p:cNvPr id="237" name="Google Shape;237;p34"/>
          <p:cNvSpPr txBox="1"/>
          <p:nvPr>
            <p:ph type="title"/>
          </p:nvPr>
        </p:nvSpPr>
        <p:spPr>
          <a:xfrm>
            <a:off x="394133" y="867967"/>
            <a:ext cx="11432700" cy="405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404041"/>
              </a:buClr>
              <a:buSzPts val="3200"/>
              <a:buNone/>
              <a:defRPr b="0" sz="3200">
                <a:solidFill>
                  <a:srgbClr val="40404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2">
  <p:cSld name="CUSTOM_3_2">
    <p:spTree>
      <p:nvGrpSpPr>
        <p:cNvPr id="238" name="Shape 238"/>
        <p:cNvGrpSpPr/>
        <p:nvPr/>
      </p:nvGrpSpPr>
      <p:grpSpPr>
        <a:xfrm>
          <a:off x="0" y="0"/>
          <a:ext cx="0" cy="0"/>
          <a:chOff x="0" y="0"/>
          <a:chExt cx="0" cy="0"/>
        </a:xfrm>
      </p:grpSpPr>
      <p:sp>
        <p:nvSpPr>
          <p:cNvPr id="239" name="Google Shape;239;p35"/>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 name="Google Shape;240;p35"/>
          <p:cNvSpPr txBox="1"/>
          <p:nvPr>
            <p:ph idx="1" type="subTitle"/>
          </p:nvPr>
        </p:nvSpPr>
        <p:spPr>
          <a:xfrm>
            <a:off x="881409" y="6349264"/>
            <a:ext cx="4830900" cy="143700"/>
          </a:xfrm>
          <a:prstGeom prst="rect">
            <a:avLst/>
          </a:prstGeom>
        </p:spPr>
        <p:txBody>
          <a:bodyPr anchorCtr="0" anchor="t" bIns="0" lIns="0" spcFirstLastPara="1" rIns="0" wrap="square" tIns="0">
            <a:noAutofit/>
          </a:bodyPr>
          <a:lstStyle>
            <a:lvl1pPr lvl="0">
              <a:spcBef>
                <a:spcPts val="100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spcBef>
                <a:spcPts val="1000"/>
              </a:spcBef>
              <a:spcAft>
                <a:spcPts val="0"/>
              </a:spcAft>
              <a:buClr>
                <a:srgbClr val="939597"/>
              </a:buClr>
              <a:buSzPts val="900"/>
              <a:buNone/>
              <a:defRPr sz="900">
                <a:solidFill>
                  <a:srgbClr val="939597"/>
                </a:solidFill>
              </a:defRPr>
            </a:lvl2pPr>
            <a:lvl3pPr lvl="2">
              <a:spcBef>
                <a:spcPts val="1000"/>
              </a:spcBef>
              <a:spcAft>
                <a:spcPts val="0"/>
              </a:spcAft>
              <a:buClr>
                <a:srgbClr val="939597"/>
              </a:buClr>
              <a:buSzPts val="900"/>
              <a:buNone/>
              <a:defRPr sz="900">
                <a:solidFill>
                  <a:srgbClr val="939597"/>
                </a:solidFill>
              </a:defRPr>
            </a:lvl3pPr>
            <a:lvl4pPr lvl="3">
              <a:spcBef>
                <a:spcPts val="1000"/>
              </a:spcBef>
              <a:spcAft>
                <a:spcPts val="0"/>
              </a:spcAft>
              <a:buClr>
                <a:srgbClr val="939597"/>
              </a:buClr>
              <a:buSzPts val="900"/>
              <a:buNone/>
              <a:defRPr sz="900">
                <a:solidFill>
                  <a:srgbClr val="939597"/>
                </a:solidFill>
              </a:defRPr>
            </a:lvl4pPr>
            <a:lvl5pPr lvl="4">
              <a:spcBef>
                <a:spcPts val="1000"/>
              </a:spcBef>
              <a:spcAft>
                <a:spcPts val="0"/>
              </a:spcAft>
              <a:buClr>
                <a:srgbClr val="939597"/>
              </a:buClr>
              <a:buSzPts val="900"/>
              <a:buNone/>
              <a:defRPr sz="900">
                <a:solidFill>
                  <a:srgbClr val="939597"/>
                </a:solidFill>
              </a:defRPr>
            </a:lvl5pPr>
            <a:lvl6pPr lvl="5">
              <a:spcBef>
                <a:spcPts val="1000"/>
              </a:spcBef>
              <a:spcAft>
                <a:spcPts val="0"/>
              </a:spcAft>
              <a:buClr>
                <a:srgbClr val="939597"/>
              </a:buClr>
              <a:buSzPts val="900"/>
              <a:buNone/>
              <a:defRPr sz="900">
                <a:solidFill>
                  <a:srgbClr val="939597"/>
                </a:solidFill>
              </a:defRPr>
            </a:lvl6pPr>
            <a:lvl7pPr lvl="6">
              <a:spcBef>
                <a:spcPts val="1000"/>
              </a:spcBef>
              <a:spcAft>
                <a:spcPts val="0"/>
              </a:spcAft>
              <a:buClr>
                <a:srgbClr val="939597"/>
              </a:buClr>
              <a:buSzPts val="900"/>
              <a:buNone/>
              <a:defRPr sz="900">
                <a:solidFill>
                  <a:srgbClr val="939597"/>
                </a:solidFill>
              </a:defRPr>
            </a:lvl7pPr>
            <a:lvl8pPr lvl="7">
              <a:spcBef>
                <a:spcPts val="1000"/>
              </a:spcBef>
              <a:spcAft>
                <a:spcPts val="0"/>
              </a:spcAft>
              <a:buClr>
                <a:srgbClr val="939597"/>
              </a:buClr>
              <a:buSzPts val="900"/>
              <a:buNone/>
              <a:defRPr sz="900">
                <a:solidFill>
                  <a:srgbClr val="939597"/>
                </a:solidFill>
              </a:defRPr>
            </a:lvl8pPr>
            <a:lvl9pPr lvl="8">
              <a:spcBef>
                <a:spcPts val="1000"/>
              </a:spcBef>
              <a:spcAft>
                <a:spcPts val="0"/>
              </a:spcAft>
              <a:buClr>
                <a:srgbClr val="939597"/>
              </a:buClr>
              <a:buSzPts val="900"/>
              <a:buNone/>
              <a:defRPr sz="900">
                <a:solidFill>
                  <a:srgbClr val="939597"/>
                </a:solidFill>
              </a:defRPr>
            </a:lvl9pPr>
          </a:lstStyle>
          <a:p/>
        </p:txBody>
      </p:sp>
      <p:sp>
        <p:nvSpPr>
          <p:cNvPr id="241" name="Google Shape;241;p35"/>
          <p:cNvSpPr txBox="1"/>
          <p:nvPr>
            <p:ph idx="2" type="body"/>
          </p:nvPr>
        </p:nvSpPr>
        <p:spPr>
          <a:xfrm>
            <a:off x="875167" y="2349533"/>
            <a:ext cx="7301700" cy="2631900"/>
          </a:xfrm>
          <a:prstGeom prst="rect">
            <a:avLst/>
          </a:prstGeom>
        </p:spPr>
        <p:txBody>
          <a:bodyPr anchorCtr="0" anchor="t" bIns="0" lIns="0" spcFirstLastPara="1" rIns="0" wrap="square" tIns="0">
            <a:noAutofit/>
          </a:bodyPr>
          <a:lstStyle>
            <a:lvl1pPr indent="-228600" lvl="0" marL="457200">
              <a:lnSpc>
                <a:spcPct val="95000"/>
              </a:lnSpc>
              <a:spcBef>
                <a:spcPts val="1000"/>
              </a:spcBef>
              <a:spcAft>
                <a:spcPts val="0"/>
              </a:spcAft>
              <a:buClr>
                <a:srgbClr val="404041"/>
              </a:buClr>
              <a:buSzPts val="3500"/>
              <a:buFont typeface="Calibri"/>
              <a:buNone/>
              <a:defRPr b="1">
                <a:solidFill>
                  <a:srgbClr val="404041"/>
                </a:solidFill>
                <a:latin typeface="Calibri"/>
                <a:ea typeface="Calibri"/>
                <a:cs typeface="Calibri"/>
                <a:sym typeface="Calibri"/>
              </a:defRPr>
            </a:lvl1pPr>
            <a:lvl2pPr indent="-450850" lvl="1" marL="914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2pPr>
            <a:lvl3pPr indent="-450850" lvl="2" marL="1371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3pPr>
            <a:lvl4pPr indent="-450850" lvl="3" marL="18288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4pPr>
            <a:lvl5pPr indent="-450850" lvl="4" marL="22860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5pPr>
            <a:lvl6pPr indent="-450850" lvl="5" marL="27432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6pPr>
            <a:lvl7pPr indent="-450850" lvl="6" marL="3200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7pPr>
            <a:lvl8pPr indent="-450850" lvl="7" marL="3657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8pPr>
            <a:lvl9pPr indent="-450850" lvl="8" marL="4114800">
              <a:lnSpc>
                <a:spcPct val="95000"/>
              </a:lnSpc>
              <a:spcBef>
                <a:spcPts val="1100"/>
              </a:spcBef>
              <a:spcAft>
                <a:spcPts val="1100"/>
              </a:spcAft>
              <a:buClr>
                <a:srgbClr val="404041"/>
              </a:buClr>
              <a:buSzPts val="3500"/>
              <a:buFont typeface="Calibri"/>
              <a:buChar char="•"/>
              <a:defRPr>
                <a:solidFill>
                  <a:srgbClr val="404041"/>
                </a:solidFill>
                <a:latin typeface="Calibri"/>
                <a:ea typeface="Calibri"/>
                <a:cs typeface="Calibri"/>
                <a:sym typeface="Calibri"/>
              </a:defRPr>
            </a:lvl9pPr>
          </a:lstStyle>
          <a:p/>
        </p:txBody>
      </p:sp>
      <p:sp>
        <p:nvSpPr>
          <p:cNvPr id="242" name="Google Shape;242;p35"/>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404041"/>
              </a:buClr>
              <a:buSzPts val="3200"/>
              <a:buNone/>
              <a:defRPr b="0" sz="3200">
                <a:solidFill>
                  <a:srgbClr val="404041"/>
                </a:solidFill>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243" name="Google Shape;243;p35"/>
          <p:cNvSpPr txBox="1"/>
          <p:nvPr>
            <p:ph idx="12" type="sldNum"/>
          </p:nvPr>
        </p:nvSpPr>
        <p:spPr>
          <a:xfrm>
            <a:off x="11409045" y="6333134"/>
            <a:ext cx="731700" cy="524700"/>
          </a:xfrm>
          <a:prstGeom prst="rect">
            <a:avLst/>
          </a:prstGeom>
          <a:noFill/>
          <a:ln>
            <a:noFill/>
          </a:ln>
        </p:spPr>
        <p:txBody>
          <a:bodyPr anchorCtr="0" anchor="t"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1">
  <p:cSld name="CUSTOM_3_1">
    <p:spTree>
      <p:nvGrpSpPr>
        <p:cNvPr id="244" name="Shape 244"/>
        <p:cNvGrpSpPr/>
        <p:nvPr/>
      </p:nvGrpSpPr>
      <p:grpSpPr>
        <a:xfrm>
          <a:off x="0" y="0"/>
          <a:ext cx="0" cy="0"/>
          <a:chOff x="0" y="0"/>
          <a:chExt cx="0" cy="0"/>
        </a:xfrm>
      </p:grpSpPr>
      <p:pic>
        <p:nvPicPr>
          <p:cNvPr id="245" name="Google Shape;245;p36"/>
          <p:cNvPicPr preferRelativeResize="0"/>
          <p:nvPr/>
        </p:nvPicPr>
        <p:blipFill rotWithShape="1">
          <a:blip r:embed="rId2">
            <a:alphaModFix/>
          </a:blip>
          <a:srcRect b="0" l="0" r="0" t="0"/>
          <a:stretch/>
        </p:blipFill>
        <p:spPr>
          <a:xfrm>
            <a:off x="0" y="7"/>
            <a:ext cx="12192005" cy="5953128"/>
          </a:xfrm>
          <a:prstGeom prst="rect">
            <a:avLst/>
          </a:prstGeom>
          <a:noFill/>
          <a:ln>
            <a:noFill/>
          </a:ln>
        </p:spPr>
      </p:pic>
      <p:sp>
        <p:nvSpPr>
          <p:cNvPr id="246" name="Google Shape;246;p36"/>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7" name="Google Shape;247;p36"/>
          <p:cNvSpPr txBox="1"/>
          <p:nvPr>
            <p:ph idx="1" type="subTitle"/>
          </p:nvPr>
        </p:nvSpPr>
        <p:spPr>
          <a:xfrm>
            <a:off x="881409" y="6349264"/>
            <a:ext cx="4830900" cy="143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lgn="l">
              <a:lnSpc>
                <a:spcPct val="90000"/>
              </a:lnSpc>
              <a:spcBef>
                <a:spcPts val="0"/>
              </a:spcBef>
              <a:spcAft>
                <a:spcPts val="0"/>
              </a:spcAft>
              <a:buClr>
                <a:srgbClr val="939597"/>
              </a:buClr>
              <a:buSzPts val="900"/>
              <a:buNone/>
              <a:defRPr sz="900">
                <a:solidFill>
                  <a:srgbClr val="939597"/>
                </a:solidFill>
              </a:defRPr>
            </a:lvl2pPr>
            <a:lvl3pPr lvl="2" algn="l">
              <a:lnSpc>
                <a:spcPct val="95000"/>
              </a:lnSpc>
              <a:spcBef>
                <a:spcPts val="0"/>
              </a:spcBef>
              <a:spcAft>
                <a:spcPts val="0"/>
              </a:spcAft>
              <a:buClr>
                <a:srgbClr val="939597"/>
              </a:buClr>
              <a:buSzPts val="900"/>
              <a:buNone/>
              <a:defRPr sz="900">
                <a:solidFill>
                  <a:srgbClr val="939597"/>
                </a:solidFill>
              </a:defRPr>
            </a:lvl3pPr>
            <a:lvl4pPr lvl="3" algn="l">
              <a:lnSpc>
                <a:spcPct val="95000"/>
              </a:lnSpc>
              <a:spcBef>
                <a:spcPts val="0"/>
              </a:spcBef>
              <a:spcAft>
                <a:spcPts val="0"/>
              </a:spcAft>
              <a:buClr>
                <a:srgbClr val="939597"/>
              </a:buClr>
              <a:buSzPts val="900"/>
              <a:buNone/>
              <a:defRPr sz="900">
                <a:solidFill>
                  <a:srgbClr val="939597"/>
                </a:solidFill>
              </a:defRPr>
            </a:lvl4pPr>
            <a:lvl5pPr lvl="4" algn="l">
              <a:lnSpc>
                <a:spcPct val="95000"/>
              </a:lnSpc>
              <a:spcBef>
                <a:spcPts val="0"/>
              </a:spcBef>
              <a:spcAft>
                <a:spcPts val="0"/>
              </a:spcAft>
              <a:buClr>
                <a:srgbClr val="939597"/>
              </a:buClr>
              <a:buSzPts val="900"/>
              <a:buNone/>
              <a:defRPr sz="900">
                <a:solidFill>
                  <a:srgbClr val="939597"/>
                </a:solidFill>
              </a:defRPr>
            </a:lvl5pPr>
            <a:lvl6pPr lvl="5" algn="l">
              <a:lnSpc>
                <a:spcPct val="95000"/>
              </a:lnSpc>
              <a:spcBef>
                <a:spcPts val="0"/>
              </a:spcBef>
              <a:spcAft>
                <a:spcPts val="0"/>
              </a:spcAft>
              <a:buClr>
                <a:srgbClr val="939597"/>
              </a:buClr>
              <a:buSzPts val="900"/>
              <a:buNone/>
              <a:defRPr sz="900">
                <a:solidFill>
                  <a:srgbClr val="939597"/>
                </a:solidFill>
              </a:defRPr>
            </a:lvl6pPr>
            <a:lvl7pPr lvl="6" algn="l">
              <a:lnSpc>
                <a:spcPct val="95000"/>
              </a:lnSpc>
              <a:spcBef>
                <a:spcPts val="0"/>
              </a:spcBef>
              <a:spcAft>
                <a:spcPts val="0"/>
              </a:spcAft>
              <a:buClr>
                <a:srgbClr val="939597"/>
              </a:buClr>
              <a:buSzPts val="900"/>
              <a:buNone/>
              <a:defRPr sz="900">
                <a:solidFill>
                  <a:srgbClr val="939597"/>
                </a:solidFill>
              </a:defRPr>
            </a:lvl7pPr>
            <a:lvl8pPr lvl="7" algn="l">
              <a:lnSpc>
                <a:spcPct val="95000"/>
              </a:lnSpc>
              <a:spcBef>
                <a:spcPts val="0"/>
              </a:spcBef>
              <a:spcAft>
                <a:spcPts val="0"/>
              </a:spcAft>
              <a:buClr>
                <a:srgbClr val="939597"/>
              </a:buClr>
              <a:buSzPts val="900"/>
              <a:buNone/>
              <a:defRPr sz="900">
                <a:solidFill>
                  <a:srgbClr val="939597"/>
                </a:solidFill>
              </a:defRPr>
            </a:lvl8pPr>
            <a:lvl9pPr lvl="8" algn="l">
              <a:lnSpc>
                <a:spcPct val="95000"/>
              </a:lnSpc>
              <a:spcBef>
                <a:spcPts val="0"/>
              </a:spcBef>
              <a:spcAft>
                <a:spcPts val="0"/>
              </a:spcAft>
              <a:buClr>
                <a:srgbClr val="939597"/>
              </a:buClr>
              <a:buSzPts val="900"/>
              <a:buNone/>
              <a:defRPr sz="900">
                <a:solidFill>
                  <a:srgbClr val="939597"/>
                </a:solidFill>
              </a:defRPr>
            </a:lvl9pPr>
          </a:lstStyle>
          <a:p/>
        </p:txBody>
      </p:sp>
      <p:sp>
        <p:nvSpPr>
          <p:cNvPr id="248" name="Google Shape;248;p36"/>
          <p:cNvSpPr txBox="1"/>
          <p:nvPr>
            <p:ph idx="2" type="body"/>
          </p:nvPr>
        </p:nvSpPr>
        <p:spPr>
          <a:xfrm>
            <a:off x="875167" y="2349533"/>
            <a:ext cx="7301700" cy="2631900"/>
          </a:xfrm>
          <a:prstGeom prst="rect">
            <a:avLst/>
          </a:prstGeom>
          <a:noFill/>
          <a:ln>
            <a:noFill/>
          </a:ln>
        </p:spPr>
        <p:txBody>
          <a:bodyPr anchorCtr="0" anchor="t" bIns="0" lIns="0" spcFirstLastPara="1" rIns="0" wrap="square" tIns="0">
            <a:noAutofit/>
          </a:bodyPr>
          <a:lstStyle>
            <a:lvl1pPr indent="-381000" lvl="0" marL="457200" algn="l">
              <a:lnSpc>
                <a:spcPct val="95000"/>
              </a:lnSpc>
              <a:spcBef>
                <a:spcPts val="0"/>
              </a:spcBef>
              <a:spcAft>
                <a:spcPts val="0"/>
              </a:spcAft>
              <a:buClr>
                <a:schemeClr val="lt1"/>
              </a:buClr>
              <a:buSzPts val="2400"/>
              <a:buFont typeface="Calibri"/>
              <a:buChar char="●"/>
              <a:defRPr b="1">
                <a:solidFill>
                  <a:schemeClr val="lt1"/>
                </a:solidFill>
                <a:latin typeface="Calibri"/>
                <a:ea typeface="Calibri"/>
                <a:cs typeface="Calibri"/>
                <a:sym typeface="Calibri"/>
              </a:defRPr>
            </a:lvl1pPr>
            <a:lvl2pPr indent="-381000" lvl="1" marL="9144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2pPr>
            <a:lvl3pPr indent="-381000" lvl="2" marL="13716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3pPr>
            <a:lvl4pPr indent="-381000" lvl="3" marL="18288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4pPr>
            <a:lvl5pPr indent="-381000" lvl="4" marL="22860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5pPr>
            <a:lvl6pPr indent="-381000" lvl="5" marL="27432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6pPr>
            <a:lvl7pPr indent="-381000" lvl="6" marL="32004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7pPr>
            <a:lvl8pPr indent="-381000" lvl="7" marL="36576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8pPr>
            <a:lvl9pPr indent="-381000" lvl="8" marL="4114800" algn="l">
              <a:lnSpc>
                <a:spcPct val="95000"/>
              </a:lnSpc>
              <a:spcBef>
                <a:spcPts val="1100"/>
              </a:spcBef>
              <a:spcAft>
                <a:spcPts val="1100"/>
              </a:spcAft>
              <a:buClr>
                <a:schemeClr val="lt1"/>
              </a:buClr>
              <a:buSzPts val="2400"/>
              <a:buFont typeface="Calibri"/>
              <a:buChar char="■"/>
              <a:defRPr>
                <a:solidFill>
                  <a:schemeClr val="lt1"/>
                </a:solidFill>
                <a:latin typeface="Calibri"/>
                <a:ea typeface="Calibri"/>
                <a:cs typeface="Calibri"/>
                <a:sym typeface="Calibri"/>
              </a:defRPr>
            </a:lvl9pPr>
          </a:lstStyle>
          <a:p/>
        </p:txBody>
      </p:sp>
      <p:sp>
        <p:nvSpPr>
          <p:cNvPr id="249" name="Google Shape;249;p36"/>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200"/>
              <a:buNone/>
              <a:defRPr b="0" sz="3200">
                <a:solidFill>
                  <a:schemeClr val="lt1"/>
                </a:solidFill>
              </a:defRPr>
            </a:lvl1pPr>
            <a:lvl2pPr lvl="1" algn="l">
              <a:lnSpc>
                <a:spcPct val="100000"/>
              </a:lnSpc>
              <a:spcBef>
                <a:spcPts val="40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2 1">
  <p:cSld name="CUSTOM_3_2_1">
    <p:spTree>
      <p:nvGrpSpPr>
        <p:cNvPr id="250" name="Shape 250"/>
        <p:cNvGrpSpPr/>
        <p:nvPr/>
      </p:nvGrpSpPr>
      <p:grpSpPr>
        <a:xfrm>
          <a:off x="0" y="0"/>
          <a:ext cx="0" cy="0"/>
          <a:chOff x="0" y="0"/>
          <a:chExt cx="0" cy="0"/>
        </a:xfrm>
      </p:grpSpPr>
      <p:sp>
        <p:nvSpPr>
          <p:cNvPr id="251" name="Google Shape;251;p37"/>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2" name="Google Shape;252;p37"/>
          <p:cNvSpPr txBox="1"/>
          <p:nvPr>
            <p:ph idx="1" type="subTitle"/>
          </p:nvPr>
        </p:nvSpPr>
        <p:spPr>
          <a:xfrm>
            <a:off x="881409" y="6349264"/>
            <a:ext cx="4830900" cy="143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lgn="l">
              <a:lnSpc>
                <a:spcPct val="90000"/>
              </a:lnSpc>
              <a:spcBef>
                <a:spcPts val="0"/>
              </a:spcBef>
              <a:spcAft>
                <a:spcPts val="0"/>
              </a:spcAft>
              <a:buClr>
                <a:srgbClr val="939597"/>
              </a:buClr>
              <a:buSzPts val="900"/>
              <a:buNone/>
              <a:defRPr sz="900">
                <a:solidFill>
                  <a:srgbClr val="939597"/>
                </a:solidFill>
              </a:defRPr>
            </a:lvl2pPr>
            <a:lvl3pPr lvl="2" algn="l">
              <a:lnSpc>
                <a:spcPct val="95000"/>
              </a:lnSpc>
              <a:spcBef>
                <a:spcPts val="0"/>
              </a:spcBef>
              <a:spcAft>
                <a:spcPts val="0"/>
              </a:spcAft>
              <a:buClr>
                <a:srgbClr val="939597"/>
              </a:buClr>
              <a:buSzPts val="900"/>
              <a:buNone/>
              <a:defRPr sz="900">
                <a:solidFill>
                  <a:srgbClr val="939597"/>
                </a:solidFill>
              </a:defRPr>
            </a:lvl3pPr>
            <a:lvl4pPr lvl="3" algn="l">
              <a:lnSpc>
                <a:spcPct val="95000"/>
              </a:lnSpc>
              <a:spcBef>
                <a:spcPts val="0"/>
              </a:spcBef>
              <a:spcAft>
                <a:spcPts val="0"/>
              </a:spcAft>
              <a:buClr>
                <a:srgbClr val="939597"/>
              </a:buClr>
              <a:buSzPts val="900"/>
              <a:buNone/>
              <a:defRPr sz="900">
                <a:solidFill>
                  <a:srgbClr val="939597"/>
                </a:solidFill>
              </a:defRPr>
            </a:lvl4pPr>
            <a:lvl5pPr lvl="4" algn="l">
              <a:lnSpc>
                <a:spcPct val="95000"/>
              </a:lnSpc>
              <a:spcBef>
                <a:spcPts val="0"/>
              </a:spcBef>
              <a:spcAft>
                <a:spcPts val="0"/>
              </a:spcAft>
              <a:buClr>
                <a:srgbClr val="939597"/>
              </a:buClr>
              <a:buSzPts val="900"/>
              <a:buNone/>
              <a:defRPr sz="900">
                <a:solidFill>
                  <a:srgbClr val="939597"/>
                </a:solidFill>
              </a:defRPr>
            </a:lvl5pPr>
            <a:lvl6pPr lvl="5" algn="l">
              <a:lnSpc>
                <a:spcPct val="95000"/>
              </a:lnSpc>
              <a:spcBef>
                <a:spcPts val="0"/>
              </a:spcBef>
              <a:spcAft>
                <a:spcPts val="0"/>
              </a:spcAft>
              <a:buClr>
                <a:srgbClr val="939597"/>
              </a:buClr>
              <a:buSzPts val="900"/>
              <a:buNone/>
              <a:defRPr sz="900">
                <a:solidFill>
                  <a:srgbClr val="939597"/>
                </a:solidFill>
              </a:defRPr>
            </a:lvl6pPr>
            <a:lvl7pPr lvl="6" algn="l">
              <a:lnSpc>
                <a:spcPct val="95000"/>
              </a:lnSpc>
              <a:spcBef>
                <a:spcPts val="0"/>
              </a:spcBef>
              <a:spcAft>
                <a:spcPts val="0"/>
              </a:spcAft>
              <a:buClr>
                <a:srgbClr val="939597"/>
              </a:buClr>
              <a:buSzPts val="900"/>
              <a:buNone/>
              <a:defRPr sz="900">
                <a:solidFill>
                  <a:srgbClr val="939597"/>
                </a:solidFill>
              </a:defRPr>
            </a:lvl7pPr>
            <a:lvl8pPr lvl="7" algn="l">
              <a:lnSpc>
                <a:spcPct val="95000"/>
              </a:lnSpc>
              <a:spcBef>
                <a:spcPts val="0"/>
              </a:spcBef>
              <a:spcAft>
                <a:spcPts val="0"/>
              </a:spcAft>
              <a:buClr>
                <a:srgbClr val="939597"/>
              </a:buClr>
              <a:buSzPts val="900"/>
              <a:buNone/>
              <a:defRPr sz="900">
                <a:solidFill>
                  <a:srgbClr val="939597"/>
                </a:solidFill>
              </a:defRPr>
            </a:lvl8pPr>
            <a:lvl9pPr lvl="8" algn="l">
              <a:lnSpc>
                <a:spcPct val="95000"/>
              </a:lnSpc>
              <a:spcBef>
                <a:spcPts val="0"/>
              </a:spcBef>
              <a:spcAft>
                <a:spcPts val="0"/>
              </a:spcAft>
              <a:buClr>
                <a:srgbClr val="939597"/>
              </a:buClr>
              <a:buSzPts val="900"/>
              <a:buNone/>
              <a:defRPr sz="900">
                <a:solidFill>
                  <a:srgbClr val="939597"/>
                </a:solidFill>
              </a:defRPr>
            </a:lvl9pPr>
          </a:lstStyle>
          <a:p/>
        </p:txBody>
      </p:sp>
      <p:sp>
        <p:nvSpPr>
          <p:cNvPr id="253" name="Google Shape;253;p37"/>
          <p:cNvSpPr txBox="1"/>
          <p:nvPr>
            <p:ph idx="2" type="body"/>
          </p:nvPr>
        </p:nvSpPr>
        <p:spPr>
          <a:xfrm>
            <a:off x="875167" y="2349533"/>
            <a:ext cx="7301700" cy="2631900"/>
          </a:xfrm>
          <a:prstGeom prst="rect">
            <a:avLst/>
          </a:prstGeom>
          <a:noFill/>
          <a:ln>
            <a:noFill/>
          </a:ln>
        </p:spPr>
        <p:txBody>
          <a:bodyPr anchorCtr="0" anchor="t" bIns="0" lIns="0" spcFirstLastPara="1" rIns="0" wrap="square" tIns="0">
            <a:noAutofit/>
          </a:bodyPr>
          <a:lstStyle>
            <a:lvl1pPr indent="-381000" lvl="0" marL="457200" algn="l">
              <a:lnSpc>
                <a:spcPct val="95000"/>
              </a:lnSpc>
              <a:spcBef>
                <a:spcPts val="0"/>
              </a:spcBef>
              <a:spcAft>
                <a:spcPts val="0"/>
              </a:spcAft>
              <a:buClr>
                <a:srgbClr val="404041"/>
              </a:buClr>
              <a:buSzPts val="2400"/>
              <a:buFont typeface="Calibri"/>
              <a:buChar char="●"/>
              <a:defRPr b="1">
                <a:solidFill>
                  <a:srgbClr val="404041"/>
                </a:solidFill>
                <a:latin typeface="Calibri"/>
                <a:ea typeface="Calibri"/>
                <a:cs typeface="Calibri"/>
                <a:sym typeface="Calibri"/>
              </a:defRPr>
            </a:lvl1pPr>
            <a:lvl2pPr indent="-381000" lvl="1" marL="9144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2pPr>
            <a:lvl3pPr indent="-381000" lvl="2" marL="13716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3pPr>
            <a:lvl4pPr indent="-381000" lvl="3" marL="18288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4pPr>
            <a:lvl5pPr indent="-381000" lvl="4" marL="22860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5pPr>
            <a:lvl6pPr indent="-381000" lvl="5" marL="27432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6pPr>
            <a:lvl7pPr indent="-381000" lvl="6" marL="32004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7pPr>
            <a:lvl8pPr indent="-381000" lvl="7" marL="36576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8pPr>
            <a:lvl9pPr indent="-381000" lvl="8" marL="4114800" algn="l">
              <a:lnSpc>
                <a:spcPct val="95000"/>
              </a:lnSpc>
              <a:spcBef>
                <a:spcPts val="1100"/>
              </a:spcBef>
              <a:spcAft>
                <a:spcPts val="1100"/>
              </a:spcAft>
              <a:buClr>
                <a:srgbClr val="404041"/>
              </a:buClr>
              <a:buSzPts val="2400"/>
              <a:buFont typeface="Calibri"/>
              <a:buChar char="■"/>
              <a:defRPr>
                <a:solidFill>
                  <a:srgbClr val="404041"/>
                </a:solidFill>
                <a:latin typeface="Calibri"/>
                <a:ea typeface="Calibri"/>
                <a:cs typeface="Calibri"/>
                <a:sym typeface="Calibri"/>
              </a:defRPr>
            </a:lvl9pPr>
          </a:lstStyle>
          <a:p/>
        </p:txBody>
      </p:sp>
      <p:sp>
        <p:nvSpPr>
          <p:cNvPr id="254" name="Google Shape;254;p37"/>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404041"/>
              </a:buClr>
              <a:buSzPts val="3200"/>
              <a:buNone/>
              <a:defRPr b="0" sz="3200">
                <a:solidFill>
                  <a:srgbClr val="404041"/>
                </a:solidFill>
              </a:defRPr>
            </a:lvl1pPr>
            <a:lvl2pPr lvl="1" algn="l">
              <a:lnSpc>
                <a:spcPct val="100000"/>
              </a:lnSpc>
              <a:spcBef>
                <a:spcPts val="40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No Text Box">
  <p:cSld name="10_Title Slide_1">
    <p:spTree>
      <p:nvGrpSpPr>
        <p:cNvPr id="39" name="Shape 39"/>
        <p:cNvGrpSpPr/>
        <p:nvPr/>
      </p:nvGrpSpPr>
      <p:grpSpPr>
        <a:xfrm>
          <a:off x="0" y="0"/>
          <a:ext cx="0" cy="0"/>
          <a:chOff x="0" y="0"/>
          <a:chExt cx="0" cy="0"/>
        </a:xfrm>
      </p:grpSpPr>
      <p:pic>
        <p:nvPicPr>
          <p:cNvPr id="40" name="Google Shape;40;p5"/>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No Text Box / No Logo">
  <p:cSld name="10_Title Slide_1_1">
    <p:spTree>
      <p:nvGrpSpPr>
        <p:cNvPr id="41" name="Shape 4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Sans Logo">
  <p:cSld name="Title Slide">
    <p:spTree>
      <p:nvGrpSpPr>
        <p:cNvPr id="42" name="Shape 42"/>
        <p:cNvGrpSpPr/>
        <p:nvPr/>
      </p:nvGrpSpPr>
      <p:grpSpPr>
        <a:xfrm>
          <a:off x="0" y="0"/>
          <a:ext cx="0" cy="0"/>
          <a:chOff x="0" y="0"/>
          <a:chExt cx="0" cy="0"/>
        </a:xfrm>
      </p:grpSpPr>
      <p:sp>
        <p:nvSpPr>
          <p:cNvPr id="43" name="Google Shape;43;p7"/>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44" name="Google Shape;44;p7"/>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 Left Aligned">
  <p:cSld name="20_Title Slide">
    <p:spTree>
      <p:nvGrpSpPr>
        <p:cNvPr id="45" name="Shape 45"/>
        <p:cNvGrpSpPr/>
        <p:nvPr/>
      </p:nvGrpSpPr>
      <p:grpSpPr>
        <a:xfrm>
          <a:off x="0" y="0"/>
          <a:ext cx="0" cy="0"/>
          <a:chOff x="0" y="0"/>
          <a:chExt cx="0" cy="0"/>
        </a:xfrm>
      </p:grpSpPr>
      <p:sp>
        <p:nvSpPr>
          <p:cNvPr id="46" name="Google Shape;46;p8"/>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47" name="Google Shape;47;p8"/>
          <p:cNvSpPr txBox="1"/>
          <p:nvPr>
            <p:ph idx="2"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 2 Columns">
  <p:cSld name="20_Title Slide_1">
    <p:spTree>
      <p:nvGrpSpPr>
        <p:cNvPr id="48" name="Shape 48"/>
        <p:cNvGrpSpPr/>
        <p:nvPr/>
      </p:nvGrpSpPr>
      <p:grpSpPr>
        <a:xfrm>
          <a:off x="0" y="0"/>
          <a:ext cx="0" cy="0"/>
          <a:chOff x="0" y="0"/>
          <a:chExt cx="0" cy="0"/>
        </a:xfrm>
      </p:grpSpPr>
      <p:sp>
        <p:nvSpPr>
          <p:cNvPr id="49" name="Google Shape;49;p9"/>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50" name="Google Shape;50;p9"/>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51" name="Google Shape;51;p9"/>
          <p:cNvSpPr txBox="1"/>
          <p:nvPr>
            <p:ph idx="3" type="body"/>
          </p:nvPr>
        </p:nvSpPr>
        <p:spPr>
          <a:xfrm>
            <a:off x="6203950"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000"/>
              <a:buNone/>
              <a:defRPr i="0" sz="3000" u="none" cap="none" strike="noStrike">
                <a:solidFill>
                  <a:schemeClr val="dk1"/>
                </a:solidFill>
              </a:defRPr>
            </a:lvl1pPr>
            <a:lvl2pPr indent="-419100" lvl="1" marL="914400" marR="0" rtl="0" algn="l">
              <a:lnSpc>
                <a:spcPct val="100000"/>
              </a:lnSpc>
              <a:spcBef>
                <a:spcPts val="500"/>
              </a:spcBef>
              <a:spcAft>
                <a:spcPts val="0"/>
              </a:spcAft>
              <a:buClr>
                <a:schemeClr val="dk1"/>
              </a:buClr>
              <a:buSzPts val="3000"/>
              <a:buChar char="•"/>
              <a:defRPr i="0" sz="3000" u="none" cap="none" strike="noStrike">
                <a:solidFill>
                  <a:schemeClr val="dk1"/>
                </a:solidFill>
              </a:defRPr>
            </a:lvl2pPr>
            <a:lvl3pPr indent="-419100" lvl="2" marL="1371600" marR="0" rtl="0" algn="l">
              <a:lnSpc>
                <a:spcPct val="100000"/>
              </a:lnSpc>
              <a:spcBef>
                <a:spcPts val="500"/>
              </a:spcBef>
              <a:spcAft>
                <a:spcPts val="0"/>
              </a:spcAft>
              <a:buClr>
                <a:schemeClr val="dk1"/>
              </a:buClr>
              <a:buSzPts val="3000"/>
              <a:buChar char="•"/>
              <a:defRPr i="0" sz="3000" u="none" cap="none" strike="noStrike">
                <a:solidFill>
                  <a:schemeClr val="dk1"/>
                </a:solidFill>
              </a:defRPr>
            </a:lvl3pPr>
            <a:lvl4pPr indent="-419100" lvl="3" marL="1828800" marR="0" rtl="0" algn="l">
              <a:lnSpc>
                <a:spcPct val="100000"/>
              </a:lnSpc>
              <a:spcBef>
                <a:spcPts val="500"/>
              </a:spcBef>
              <a:spcAft>
                <a:spcPts val="0"/>
              </a:spcAft>
              <a:buClr>
                <a:schemeClr val="dk1"/>
              </a:buClr>
              <a:buSzPts val="3000"/>
              <a:buChar char="•"/>
              <a:defRPr i="0" sz="3000" u="none" cap="none" strike="noStrike">
                <a:solidFill>
                  <a:schemeClr val="dk1"/>
                </a:solidFill>
              </a:defRPr>
            </a:lvl4pPr>
            <a:lvl5pPr indent="-419100" lvl="4" marL="2286000" marR="0" rtl="0" algn="l">
              <a:lnSpc>
                <a:spcPct val="100000"/>
              </a:lnSpc>
              <a:spcBef>
                <a:spcPts val="500"/>
              </a:spcBef>
              <a:spcAft>
                <a:spcPts val="0"/>
              </a:spcAft>
              <a:buClr>
                <a:schemeClr val="dk1"/>
              </a:buClr>
              <a:buSzPts val="3000"/>
              <a:buChar char="•"/>
              <a:defRPr i="0" sz="3000" u="none" cap="none" strike="noStrike">
                <a:solidFill>
                  <a:schemeClr val="dk1"/>
                </a:solidFill>
              </a:defRPr>
            </a:lvl5pPr>
            <a:lvl6pPr indent="-419100" lvl="5" marL="2743200" marR="0" rtl="0" algn="l">
              <a:lnSpc>
                <a:spcPct val="100000"/>
              </a:lnSpc>
              <a:spcBef>
                <a:spcPts val="500"/>
              </a:spcBef>
              <a:spcAft>
                <a:spcPts val="0"/>
              </a:spcAft>
              <a:buClr>
                <a:schemeClr val="dk1"/>
              </a:buClr>
              <a:buSzPts val="3000"/>
              <a:buChar char="•"/>
              <a:defRPr i="0" sz="3000" u="none" cap="none" strike="noStrike">
                <a:solidFill>
                  <a:schemeClr val="dk1"/>
                </a:solidFill>
              </a:defRPr>
            </a:lvl6pPr>
            <a:lvl7pPr indent="-419100" lvl="6" marL="3200400" marR="0" rtl="0" algn="l">
              <a:lnSpc>
                <a:spcPct val="100000"/>
              </a:lnSpc>
              <a:spcBef>
                <a:spcPts val="500"/>
              </a:spcBef>
              <a:spcAft>
                <a:spcPts val="0"/>
              </a:spcAft>
              <a:buClr>
                <a:schemeClr val="dk1"/>
              </a:buClr>
              <a:buSzPts val="3000"/>
              <a:buChar char="•"/>
              <a:defRPr i="0" sz="3000" u="none" cap="none" strike="noStrike">
                <a:solidFill>
                  <a:schemeClr val="dk1"/>
                </a:solidFill>
              </a:defRPr>
            </a:lvl7pPr>
            <a:lvl8pPr indent="-419100" lvl="7" marL="3657600" marR="0" rtl="0" algn="l">
              <a:lnSpc>
                <a:spcPct val="100000"/>
              </a:lnSpc>
              <a:spcBef>
                <a:spcPts val="500"/>
              </a:spcBef>
              <a:spcAft>
                <a:spcPts val="0"/>
              </a:spcAft>
              <a:buClr>
                <a:schemeClr val="dk1"/>
              </a:buClr>
              <a:buSzPts val="3000"/>
              <a:buChar char="•"/>
              <a:defRPr i="0" sz="3000" u="none" cap="none" strike="noStrike">
                <a:solidFill>
                  <a:schemeClr val="dk1"/>
                </a:solidFill>
              </a:defRPr>
            </a:lvl8pPr>
            <a:lvl9pPr indent="-419100" lvl="8" marL="4114800" marR="0" rtl="0" algn="l">
              <a:lnSpc>
                <a:spcPct val="100000"/>
              </a:lnSpc>
              <a:spcBef>
                <a:spcPts val="500"/>
              </a:spcBef>
              <a:spcAft>
                <a:spcPts val="0"/>
              </a:spcAft>
              <a:buClr>
                <a:schemeClr val="dk1"/>
              </a:buClr>
              <a:buSzPts val="3000"/>
              <a:buChar char="•"/>
              <a:defRPr i="0" sz="3000" u="none" cap="none" strike="noStrike">
                <a:solidFill>
                  <a:schemeClr val="dk1"/>
                </a:solidFill>
              </a:defRPr>
            </a:lvl9pPr>
          </a:lstStyle>
          <a:p/>
        </p:txBody>
      </p:sp>
      <p:pic>
        <p:nvPicPr>
          <p:cNvPr id="52" name="Google Shape;52;p9"/>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Logo">
  <p:cSld name="22_Title Slide">
    <p:spTree>
      <p:nvGrpSpPr>
        <p:cNvPr id="53" name="Shape 53"/>
        <p:cNvGrpSpPr/>
        <p:nvPr/>
      </p:nvGrpSpPr>
      <p:grpSpPr>
        <a:xfrm>
          <a:off x="0" y="0"/>
          <a:ext cx="0" cy="0"/>
          <a:chOff x="0" y="0"/>
          <a:chExt cx="0" cy="0"/>
        </a:xfrm>
      </p:grpSpPr>
      <p:sp>
        <p:nvSpPr>
          <p:cNvPr id="54" name="Google Shape;54;p10"/>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55" name="Google Shape;55;p10"/>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56" name="Google Shape;56;p10"/>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1.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1" name="Google Shape;11;p1"/>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319">
          <p15:clr>
            <a:srgbClr val="F26B43"/>
          </p15:clr>
        </p15:guide>
        <p15:guide id="2" pos="370">
          <p15:clr>
            <a:srgbClr val="F26B43"/>
          </p15:clr>
        </p15:guide>
        <p15:guide id="3" pos="597">
          <p15:clr>
            <a:srgbClr val="F26B43"/>
          </p15:clr>
        </p15:guide>
        <p15:guide id="4" pos="756">
          <p15:clr>
            <a:srgbClr val="F26B43"/>
          </p15:clr>
        </p15:guide>
        <p15:guide id="5" pos="982">
          <p15:clr>
            <a:srgbClr val="F26B43"/>
          </p15:clr>
        </p15:guide>
        <p15:guide id="6" pos="1141">
          <p15:clr>
            <a:srgbClr val="F26B43"/>
          </p15:clr>
        </p15:guide>
        <p15:guide id="7" pos="1391">
          <p15:clr>
            <a:srgbClr val="F26B43"/>
          </p15:clr>
        </p15:guide>
        <p15:guide id="8" pos="1549">
          <p15:clr>
            <a:srgbClr val="F26B43"/>
          </p15:clr>
        </p15:guide>
        <p15:guide id="9" pos="1776">
          <p15:clr>
            <a:srgbClr val="F26B43"/>
          </p15:clr>
        </p15:guide>
        <p15:guide id="10" pos="1935">
          <p15:clr>
            <a:srgbClr val="F26B43"/>
          </p15:clr>
        </p15:guide>
        <p15:guide id="11" pos="2184">
          <p15:clr>
            <a:srgbClr val="F26B43"/>
          </p15:clr>
        </p15:guide>
        <p15:guide id="12" pos="2343">
          <p15:clr>
            <a:srgbClr val="F26B43"/>
          </p15:clr>
        </p15:guide>
        <p15:guide id="13" pos="2570">
          <p15:clr>
            <a:srgbClr val="F26B43"/>
          </p15:clr>
        </p15:guide>
        <p15:guide id="14" pos="2729">
          <p15:clr>
            <a:srgbClr val="F26B43"/>
          </p15:clr>
        </p15:guide>
        <p15:guide id="15" pos="3364">
          <p15:clr>
            <a:srgbClr val="F26B43"/>
          </p15:clr>
        </p15:guide>
        <p15:guide id="16" pos="3522">
          <p15:clr>
            <a:srgbClr val="F26B43"/>
          </p15:clr>
        </p15:guide>
        <p15:guide id="17" pos="3749">
          <p15:clr>
            <a:srgbClr val="F26B43"/>
          </p15:clr>
        </p15:guide>
        <p15:guide id="18" pos="3908">
          <p15:clr>
            <a:srgbClr val="F26B43"/>
          </p15:clr>
        </p15:guide>
        <p15:guide id="19" pos="4158">
          <p15:clr>
            <a:srgbClr val="F26B43"/>
          </p15:clr>
        </p15:guide>
        <p15:guide id="20" pos="4543">
          <p15:clr>
            <a:srgbClr val="F26B43"/>
          </p15:clr>
        </p15:guide>
        <p15:guide id="21" pos="4702">
          <p15:clr>
            <a:srgbClr val="F26B43"/>
          </p15:clr>
        </p15:guide>
        <p15:guide id="22" pos="4951">
          <p15:clr>
            <a:srgbClr val="F26B43"/>
          </p15:clr>
        </p15:guide>
        <p15:guide id="23" pos="5110">
          <p15:clr>
            <a:srgbClr val="F26B43"/>
          </p15:clr>
        </p15:guide>
        <p15:guide id="24" pos="5722">
          <p15:clr>
            <a:srgbClr val="F26B43"/>
          </p15:clr>
        </p15:guide>
        <p15:guide id="25" pos="5881">
          <p15:clr>
            <a:srgbClr val="F26B43"/>
          </p15:clr>
        </p15:guide>
        <p15:guide id="26" pos="6131">
          <p15:clr>
            <a:srgbClr val="F26B43"/>
          </p15:clr>
        </p15:guide>
        <p15:guide id="27" pos="6289">
          <p15:clr>
            <a:srgbClr val="F26B43"/>
          </p15:clr>
        </p15:guide>
        <p15:guide id="28" pos="6516">
          <p15:clr>
            <a:srgbClr val="F26B43"/>
          </p15:clr>
        </p15:guide>
        <p15:guide id="29" pos="6675">
          <p15:clr>
            <a:srgbClr val="F26B43"/>
          </p15:clr>
        </p15:guide>
        <p15:guide id="30" pos="6924">
          <p15:clr>
            <a:srgbClr val="F26B43"/>
          </p15:clr>
        </p15:guide>
        <p15:guide id="31" pos="7083">
          <p15:clr>
            <a:srgbClr val="F26B43"/>
          </p15:clr>
        </p15:guide>
        <p15:guide id="32" pos="7310">
          <p15:clr>
            <a:srgbClr val="F26B43"/>
          </p15:clr>
        </p15:guide>
        <p15:guide id="33" orient="horz" pos="346">
          <p15:clr>
            <a:srgbClr val="F26B43"/>
          </p15:clr>
        </p15:guide>
        <p15:guide id="34" orient="horz" pos="527">
          <p15:clr>
            <a:srgbClr val="F26B43"/>
          </p15:clr>
        </p15:guide>
        <p15:guide id="35" orient="horz" pos="890">
          <p15:clr>
            <a:srgbClr val="F26B43"/>
          </p15:clr>
        </p15:guide>
        <p15:guide id="36" orient="horz" pos="1253">
          <p15:clr>
            <a:srgbClr val="F26B43"/>
          </p15:clr>
        </p15:guide>
        <p15:guide id="37" orient="horz" pos="1412">
          <p15:clr>
            <a:srgbClr val="F26B43"/>
          </p15:clr>
        </p15:guide>
        <p15:guide id="38" orient="horz" pos="2115">
          <p15:clr>
            <a:srgbClr val="F26B43"/>
          </p15:clr>
        </p15:guide>
        <p15:guide id="39" orient="horz" pos="1956">
          <p15:clr>
            <a:srgbClr val="F26B43"/>
          </p15:clr>
        </p15:guide>
        <p15:guide id="40" orient="horz" pos="2478">
          <p15:clr>
            <a:srgbClr val="F26B43"/>
          </p15:clr>
        </p15:guide>
        <p15:guide id="41" orient="horz" pos="2659">
          <p15:clr>
            <a:srgbClr val="F26B43"/>
          </p15:clr>
        </p15:guide>
        <p15:guide id="42" orient="horz" pos="2818">
          <p15:clr>
            <a:srgbClr val="F26B43"/>
          </p15:clr>
        </p15:guide>
        <p15:guide id="43" orient="horz" pos="3362">
          <p15:clr>
            <a:srgbClr val="F26B43"/>
          </p15:clr>
        </p15:guide>
        <p15:guide id="44" orient="horz" pos="3521">
          <p15:clr>
            <a:srgbClr val="F26B43"/>
          </p15:clr>
        </p15:guide>
        <p15:guide id="45" orient="horz" pos="4088">
          <p15:clr>
            <a:srgbClr val="F26B43"/>
          </p15:clr>
        </p15:guide>
        <p15:guide id="46" pos="2978">
          <p15:clr>
            <a:srgbClr val="F26B43"/>
          </p15:clr>
        </p15:guide>
        <p15:guide id="47" pos="3137">
          <p15:clr>
            <a:srgbClr val="F26B43"/>
          </p15:clr>
        </p15:guide>
        <p15:guide id="48" orient="horz" pos="709">
          <p15:clr>
            <a:srgbClr val="F26B43"/>
          </p15:clr>
        </p15:guide>
        <p15:guide id="49" orient="horz" pos="1049">
          <p15:clr>
            <a:srgbClr val="F26B43"/>
          </p15:clr>
        </p15:guide>
        <p15:guide id="50" orient="horz" pos="1593">
          <p15:clr>
            <a:srgbClr val="F26B43"/>
          </p15:clr>
        </p15:guide>
        <p15:guide id="51" orient="horz" pos="1752">
          <p15:clr>
            <a:srgbClr val="F26B43"/>
          </p15:clr>
        </p15:guide>
        <p15:guide id="52" orient="horz" pos="3022">
          <p15:clr>
            <a:srgbClr val="F26B43"/>
          </p15:clr>
        </p15:guide>
        <p15:guide id="53" orient="horz" pos="3181">
          <p15:clr>
            <a:srgbClr val="F26B43"/>
          </p15:clr>
        </p15:guide>
        <p15:guide id="54" orient="horz" pos="3725">
          <p15:clr>
            <a:srgbClr val="F26B43"/>
          </p15:clr>
        </p15:guide>
        <p15:guide id="55" orient="horz" pos="3884">
          <p15:clr>
            <a:srgbClr val="F26B43"/>
          </p15:clr>
        </p15:guide>
        <p15:guide id="56" pos="5337">
          <p15:clr>
            <a:srgbClr val="F26B43"/>
          </p15:clr>
        </p15:guide>
        <p15:guide id="57" pos="5496">
          <p15:clr>
            <a:srgbClr val="F26B43"/>
          </p15:clr>
        </p15:guide>
        <p15:guide id="58" pos="43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1.jp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hyperlink" Target="https://ardc.edu.au/people-research-data-commons/" TargetMode="External"/><Relationship Id="rId8" Type="http://schemas.openxmlformats.org/officeDocument/2006/relationships/hyperlink" Target="http://ardc.edu.au/subscrib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hyperlink" Target="mailto:hesanda@ardc.edu.au" TargetMode="External"/><Relationship Id="rId4" Type="http://schemas.openxmlformats.org/officeDocument/2006/relationships/hyperlink" Target="mailto:skills@ardc.edu.au" TargetMode="External"/><Relationship Id="rId9" Type="http://schemas.openxmlformats.org/officeDocument/2006/relationships/image" Target="../media/image19.jpg"/><Relationship Id="rId5" Type="http://schemas.openxmlformats.org/officeDocument/2006/relationships/hyperlink" Target="mailto:amany.gouda-vossos@ardc.edu.au" TargetMode="External"/><Relationship Id="rId6" Type="http://schemas.openxmlformats.org/officeDocument/2006/relationships/hyperlink" Target="mailto:contact@ardc.edu.au" TargetMode="External"/><Relationship Id="rId7" Type="http://schemas.openxmlformats.org/officeDocument/2006/relationships/image" Target="../media/image30.jpg"/><Relationship Id="rId8"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8"/>
          <p:cNvSpPr txBox="1"/>
          <p:nvPr>
            <p:ph idx="1" type="body"/>
          </p:nvPr>
        </p:nvSpPr>
        <p:spPr>
          <a:xfrm>
            <a:off x="577775" y="1694625"/>
            <a:ext cx="4402200" cy="28221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None/>
            </a:pPr>
            <a:r>
              <a:rPr lang="en-GB" sz="3500"/>
              <a:t>Exploring a real world secondary data use request</a:t>
            </a:r>
            <a:endParaRPr/>
          </a:p>
        </p:txBody>
      </p:sp>
      <p:sp>
        <p:nvSpPr>
          <p:cNvPr id="261" name="Google Shape;261;p38"/>
          <p:cNvSpPr txBox="1"/>
          <p:nvPr>
            <p:ph idx="2" type="body"/>
          </p:nvPr>
        </p:nvSpPr>
        <p:spPr>
          <a:xfrm>
            <a:off x="587375" y="4837301"/>
            <a:ext cx="4392600" cy="141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404041"/>
              </a:buClr>
              <a:buSzPts val="1400"/>
              <a:buNone/>
            </a:pPr>
            <a:r>
              <a:rPr lang="en-GB"/>
              <a:t>DATE</a:t>
            </a:r>
            <a:endParaRPr/>
          </a:p>
        </p:txBody>
      </p:sp>
      <p:sp>
        <p:nvSpPr>
          <p:cNvPr id="262" name="Google Shape;262;p38"/>
          <p:cNvSpPr txBox="1"/>
          <p:nvPr>
            <p:ph idx="3" type="body"/>
          </p:nvPr>
        </p:nvSpPr>
        <p:spPr>
          <a:xfrm>
            <a:off x="587374" y="5097162"/>
            <a:ext cx="3744900" cy="409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404041"/>
              </a:buClr>
              <a:buSzPts val="1600"/>
              <a:buNone/>
            </a:pPr>
            <a:r>
              <a:rPr lang="en-GB" sz="1400"/>
              <a:t>NAME</a:t>
            </a:r>
            <a:endParaRPr sz="1400"/>
          </a:p>
          <a:p>
            <a:pPr indent="0" lvl="0" marL="0" rtl="0" algn="l">
              <a:lnSpc>
                <a:spcPct val="90000"/>
              </a:lnSpc>
              <a:spcBef>
                <a:spcPts val="0"/>
              </a:spcBef>
              <a:spcAft>
                <a:spcPts val="0"/>
              </a:spcAft>
              <a:buClr>
                <a:srgbClr val="404041"/>
              </a:buClr>
              <a:buSzPts val="1600"/>
              <a:buNone/>
            </a:pPr>
            <a:r>
              <a:rPr lang="en-GB" sz="1400"/>
              <a:t>ROLE</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7"/>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37" name="Google Shape;337;p47"/>
          <p:cNvPicPr preferRelativeResize="0"/>
          <p:nvPr/>
        </p:nvPicPr>
        <p:blipFill>
          <a:blip r:embed="rId3">
            <a:alphaModFix/>
          </a:blip>
          <a:stretch>
            <a:fillRect/>
          </a:stretch>
        </p:blipFill>
        <p:spPr>
          <a:xfrm>
            <a:off x="41450" y="1989158"/>
            <a:ext cx="5236801" cy="2495442"/>
          </a:xfrm>
          <a:prstGeom prst="rect">
            <a:avLst/>
          </a:prstGeom>
          <a:noFill/>
          <a:ln>
            <a:noFill/>
          </a:ln>
        </p:spPr>
      </p:pic>
      <p:graphicFrame>
        <p:nvGraphicFramePr>
          <p:cNvPr id="338" name="Google Shape;338;p47"/>
          <p:cNvGraphicFramePr/>
          <p:nvPr/>
        </p:nvGraphicFramePr>
        <p:xfrm>
          <a:off x="5435475" y="709600"/>
          <a:ext cx="3000000" cy="3000000"/>
        </p:xfrm>
        <a:graphic>
          <a:graphicData uri="http://schemas.openxmlformats.org/drawingml/2006/table">
            <a:tbl>
              <a:tblPr>
                <a:noFill/>
                <a:tableStyleId>{BEC4DFEC-E31A-4DA7-82C7-5F5726FD3E34}</a:tableStyleId>
              </a:tblPr>
              <a:tblGrid>
                <a:gridCol w="2790825"/>
                <a:gridCol w="3671900"/>
              </a:tblGrid>
              <a:tr h="190500">
                <a:tc gridSpan="2">
                  <a:txBody>
                    <a:bodyPr/>
                    <a:lstStyle/>
                    <a:p>
                      <a:pPr indent="0" lvl="0" marL="0" rtl="0" algn="l">
                        <a:lnSpc>
                          <a:spcPct val="115000"/>
                        </a:lnSpc>
                        <a:spcBef>
                          <a:spcPts val="1200"/>
                        </a:spcBef>
                        <a:spcAft>
                          <a:spcPts val="0"/>
                        </a:spcAft>
                        <a:buNone/>
                      </a:pPr>
                      <a:r>
                        <a:rPr b="1" lang="en-GB" sz="1200">
                          <a:solidFill>
                            <a:srgbClr val="404041"/>
                          </a:solidFill>
                        </a:rPr>
                        <a:t>Project Design</a:t>
                      </a:r>
                      <a:endParaRPr b="1"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solidFill>
                      <a:srgbClr val="E8E8E8"/>
                    </a:solidFill>
                  </a:tcPr>
                </a:tc>
                <a:tc hMerge="1"/>
              </a:tr>
              <a:tr h="190500">
                <a:tc>
                  <a:txBody>
                    <a:bodyPr/>
                    <a:lstStyle/>
                    <a:p>
                      <a:pPr indent="0" lvl="0" marL="0" rtl="0" algn="l">
                        <a:lnSpc>
                          <a:spcPct val="115000"/>
                        </a:lnSpc>
                        <a:spcBef>
                          <a:spcPts val="1200"/>
                        </a:spcBef>
                        <a:spcAft>
                          <a:spcPts val="0"/>
                        </a:spcAft>
                        <a:buNone/>
                      </a:pPr>
                      <a:r>
                        <a:rPr lang="en-GB" sz="1200">
                          <a:solidFill>
                            <a:srgbClr val="404041"/>
                          </a:solidFill>
                        </a:rPr>
                        <a:t>Background or Rationale</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Exercise therapy has been shown to improve outcomes for patients with age-related neurodegenerative disease, such as Parkinson's disease. Exaggerated muscle flow therapy (EMFT) developed by Freeman, et al (2018) has shown great promise in physical therapy. To gain a greater understanding of the efficacy of EMFT, we wish to compare our results with other various exercise therapies using the </a:t>
                      </a:r>
                      <a:r>
                        <a:rPr b="1" lang="en-GB" sz="1200">
                          <a:solidFill>
                            <a:srgbClr val="404041"/>
                          </a:solidFill>
                        </a:rPr>
                        <a:t>evidence synthesis framework.</a:t>
                      </a:r>
                      <a:r>
                        <a:rPr lang="en-GB" sz="1200">
                          <a:solidFill>
                            <a:srgbClr val="404041"/>
                          </a:solidFill>
                        </a:rPr>
                        <a:t>        </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Aims</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To assess the efficacy of various exercise therapies in the treatment of ‘</a:t>
                      </a:r>
                      <a:r>
                        <a:rPr i="1" lang="en-GB" sz="1200">
                          <a:solidFill>
                            <a:srgbClr val="404041"/>
                          </a:solidFill>
                        </a:rPr>
                        <a:t>Faux disease</a:t>
                      </a:r>
                      <a:r>
                        <a:rPr lang="en-GB" sz="1200">
                          <a:solidFill>
                            <a:srgbClr val="404041"/>
                          </a:solidFill>
                        </a:rPr>
                        <a:t>’ and compare that with the efficacy of the exercise therapy we have developed (EMFT).   </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Hypotheses</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The efficacy of EMFT is just as impactful as other already developed and utilised exercise therapies.</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Outcomes and Endpoints</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1. To determine the efficacy of EMFT</a:t>
                      </a:r>
                      <a:endParaRPr sz="1200">
                        <a:solidFill>
                          <a:srgbClr val="404041"/>
                        </a:solidFill>
                      </a:endParaRPr>
                    </a:p>
                    <a:p>
                      <a:pPr indent="0" lvl="0" marL="0" rtl="0" algn="l">
                        <a:lnSpc>
                          <a:spcPct val="115000"/>
                        </a:lnSpc>
                        <a:spcBef>
                          <a:spcPts val="1200"/>
                        </a:spcBef>
                        <a:spcAft>
                          <a:spcPts val="0"/>
                        </a:spcAft>
                        <a:buNone/>
                      </a:pPr>
                      <a:r>
                        <a:rPr lang="en-GB" sz="1200">
                          <a:solidFill>
                            <a:srgbClr val="404041"/>
                          </a:solidFill>
                        </a:rPr>
                        <a:t>2. To compare the impact of EMFT with other existing exercise therapies</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Data Security Strategy</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404041"/>
                          </a:solidFill>
                        </a:rPr>
                        <a:t>All data will be stored in the internal servers at FauxMRI, and will follow protocol according to FauxMRI ethics protocol. </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bl>
          </a:graphicData>
        </a:graphic>
      </p:graphicFrame>
      <p:sp>
        <p:nvSpPr>
          <p:cNvPr id="339" name="Google Shape;339;p47"/>
          <p:cNvSpPr txBox="1"/>
          <p:nvPr/>
        </p:nvSpPr>
        <p:spPr>
          <a:xfrm>
            <a:off x="0" y="0"/>
            <a:ext cx="4265700" cy="549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n-GB">
                <a:solidFill>
                  <a:srgbClr val="404041"/>
                </a:solidFill>
              </a:rPr>
              <a:t>STEP 4: PROJECT DESIGN</a:t>
            </a:r>
            <a:endParaRPr b="1">
              <a:solidFill>
                <a:srgbClr val="40404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8"/>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45" name="Google Shape;345;p48"/>
          <p:cNvPicPr preferRelativeResize="0"/>
          <p:nvPr/>
        </p:nvPicPr>
        <p:blipFill rotWithShape="1">
          <a:blip r:embed="rId3">
            <a:alphaModFix/>
          </a:blip>
          <a:srcRect b="3162" l="0" r="0" t="24310"/>
          <a:stretch/>
        </p:blipFill>
        <p:spPr>
          <a:xfrm>
            <a:off x="1913725" y="782987"/>
            <a:ext cx="8364550" cy="2627214"/>
          </a:xfrm>
          <a:prstGeom prst="rect">
            <a:avLst/>
          </a:prstGeom>
          <a:noFill/>
          <a:ln>
            <a:noFill/>
          </a:ln>
        </p:spPr>
      </p:pic>
      <p:graphicFrame>
        <p:nvGraphicFramePr>
          <p:cNvPr id="346" name="Google Shape;346;p48"/>
          <p:cNvGraphicFramePr/>
          <p:nvPr/>
        </p:nvGraphicFramePr>
        <p:xfrm>
          <a:off x="90275" y="3681425"/>
          <a:ext cx="3000000" cy="3000000"/>
        </p:xfrm>
        <a:graphic>
          <a:graphicData uri="http://schemas.openxmlformats.org/drawingml/2006/table">
            <a:tbl>
              <a:tblPr>
                <a:noFill/>
                <a:tableStyleId>{BEC4DFEC-E31A-4DA7-82C7-5F5726FD3E34}</a:tableStyleId>
              </a:tblPr>
              <a:tblGrid>
                <a:gridCol w="2790825"/>
                <a:gridCol w="3671900"/>
              </a:tblGrid>
              <a:tr h="190500">
                <a:tc gridSpan="2">
                  <a:txBody>
                    <a:bodyPr/>
                    <a:lstStyle/>
                    <a:p>
                      <a:pPr indent="0" lvl="0" marL="0" rtl="0" algn="l">
                        <a:lnSpc>
                          <a:spcPct val="115000"/>
                        </a:lnSpc>
                        <a:spcBef>
                          <a:spcPts val="1200"/>
                        </a:spcBef>
                        <a:spcAft>
                          <a:spcPts val="0"/>
                        </a:spcAft>
                        <a:buNone/>
                      </a:pPr>
                      <a:r>
                        <a:rPr b="1" lang="en-GB" sz="1200">
                          <a:solidFill>
                            <a:srgbClr val="404041"/>
                          </a:solidFill>
                        </a:rPr>
                        <a:t>Project Outputs</a:t>
                      </a:r>
                      <a:endParaRPr b="1"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solidFill>
                      <a:srgbClr val="F3F3F3"/>
                    </a:solidFill>
                  </a:tcPr>
                </a:tc>
                <a:tc hMerge="1"/>
              </a:tr>
              <a:tr h="190500">
                <a:tc>
                  <a:txBody>
                    <a:bodyPr/>
                    <a:lstStyle/>
                    <a:p>
                      <a:pPr indent="0" lvl="0" marL="0" rtl="0" algn="l">
                        <a:lnSpc>
                          <a:spcPct val="115000"/>
                        </a:lnSpc>
                        <a:spcBef>
                          <a:spcPts val="1200"/>
                        </a:spcBef>
                        <a:spcAft>
                          <a:spcPts val="0"/>
                        </a:spcAft>
                        <a:buNone/>
                      </a:pPr>
                      <a:r>
                        <a:rPr lang="en-GB" sz="1200">
                          <a:solidFill>
                            <a:srgbClr val="404041"/>
                          </a:solidFill>
                        </a:rPr>
                        <a:t>Output Type</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Journal Publications</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572650">
                <a:tc>
                  <a:txBody>
                    <a:bodyPr/>
                    <a:lstStyle/>
                    <a:p>
                      <a:pPr indent="0" lvl="0" marL="0" rtl="0" algn="l">
                        <a:lnSpc>
                          <a:spcPct val="115000"/>
                        </a:lnSpc>
                        <a:spcBef>
                          <a:spcPts val="1200"/>
                        </a:spcBef>
                        <a:spcAft>
                          <a:spcPts val="0"/>
                        </a:spcAft>
                        <a:buNone/>
                      </a:pPr>
                      <a:r>
                        <a:rPr lang="en-GB" sz="1200">
                          <a:solidFill>
                            <a:srgbClr val="404041"/>
                          </a:solidFill>
                        </a:rPr>
                        <a:t>Output Title </a:t>
                      </a:r>
                      <a:r>
                        <a:rPr i="1" lang="en-GB" sz="1200">
                          <a:solidFill>
                            <a:srgbClr val="FF0000"/>
                          </a:solidFill>
                        </a:rPr>
                        <a:t>(Henry reminds Jill that the title is not ‘set in stone’, and it is understood that it can change based on the results of the secondary analyses. He advises her to write a title that describes what she hopes to gain from obtaining the dataset.)</a:t>
                      </a:r>
                      <a:endParaRPr i="1"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The efficacy of various exercise therapies of neurodegenerative disease progression.</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IP Arrangements</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 For research use only</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Output Completion Date</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 25/02/2026</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bl>
          </a:graphicData>
        </a:graphic>
      </p:graphicFrame>
      <p:graphicFrame>
        <p:nvGraphicFramePr>
          <p:cNvPr id="347" name="Google Shape;347;p48"/>
          <p:cNvGraphicFramePr/>
          <p:nvPr/>
        </p:nvGraphicFramePr>
        <p:xfrm>
          <a:off x="6851650" y="3681425"/>
          <a:ext cx="3000000" cy="3000000"/>
        </p:xfrm>
        <a:graphic>
          <a:graphicData uri="http://schemas.openxmlformats.org/drawingml/2006/table">
            <a:tbl>
              <a:tblPr>
                <a:noFill/>
                <a:tableStyleId>{BEC4DFEC-E31A-4DA7-82C7-5F5726FD3E34}</a:tableStyleId>
              </a:tblPr>
              <a:tblGrid>
                <a:gridCol w="1986075"/>
                <a:gridCol w="2613075"/>
              </a:tblGrid>
              <a:tr h="190500">
                <a:tc gridSpan="2">
                  <a:txBody>
                    <a:bodyPr/>
                    <a:lstStyle/>
                    <a:p>
                      <a:pPr indent="0" lvl="0" marL="0" rtl="0" algn="l">
                        <a:lnSpc>
                          <a:spcPct val="115000"/>
                        </a:lnSpc>
                        <a:spcBef>
                          <a:spcPts val="1200"/>
                        </a:spcBef>
                        <a:spcAft>
                          <a:spcPts val="0"/>
                        </a:spcAft>
                        <a:buNone/>
                      </a:pPr>
                      <a:r>
                        <a:rPr b="1" lang="en-GB" sz="1200">
                          <a:solidFill>
                            <a:srgbClr val="404041"/>
                          </a:solidFill>
                        </a:rPr>
                        <a:t>Project Outputs (2)</a:t>
                      </a:r>
                      <a:endParaRPr b="1" sz="1200">
                        <a:solidFill>
                          <a:srgbClr val="404041"/>
                        </a:solidFill>
                      </a:endParaRPr>
                    </a:p>
                  </a:txBody>
                  <a:tcPr marT="0" marB="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3F3F3"/>
                    </a:solidFill>
                  </a:tcPr>
                </a:tc>
                <a:tc hMerge="1"/>
              </a:tr>
              <a:tr h="190500">
                <a:tc>
                  <a:txBody>
                    <a:bodyPr/>
                    <a:lstStyle/>
                    <a:p>
                      <a:pPr indent="0" lvl="0" marL="0" rtl="0" algn="l">
                        <a:lnSpc>
                          <a:spcPct val="115000"/>
                        </a:lnSpc>
                        <a:spcBef>
                          <a:spcPts val="1200"/>
                        </a:spcBef>
                        <a:spcAft>
                          <a:spcPts val="0"/>
                        </a:spcAft>
                        <a:buNone/>
                      </a:pPr>
                      <a:r>
                        <a:rPr lang="en-GB" sz="1200">
                          <a:solidFill>
                            <a:srgbClr val="404041"/>
                          </a:solidFill>
                        </a:rPr>
                        <a:t>Output Type</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PhD Thesis</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514350">
                <a:tc>
                  <a:txBody>
                    <a:bodyPr/>
                    <a:lstStyle/>
                    <a:p>
                      <a:pPr indent="0" lvl="0" marL="0" rtl="0" algn="l">
                        <a:lnSpc>
                          <a:spcPct val="115000"/>
                        </a:lnSpc>
                        <a:spcBef>
                          <a:spcPts val="1200"/>
                        </a:spcBef>
                        <a:spcAft>
                          <a:spcPts val="0"/>
                        </a:spcAft>
                        <a:buNone/>
                      </a:pPr>
                      <a:r>
                        <a:rPr lang="en-GB" sz="1200">
                          <a:solidFill>
                            <a:srgbClr val="404041"/>
                          </a:solidFill>
                        </a:rPr>
                        <a:t>Output Title </a:t>
                      </a:r>
                      <a:endParaRPr i="1"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Investigating the Therapeutic Potential of Exercise Modalities in Neurodegenerative Diseases: A Clinical Trial-Based Assessment of Efficacy and Disease-Modifying Outcomes</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IP Arrangements</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 For research use only</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Output Completion Date</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 25/02/2026</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bl>
          </a:graphicData>
        </a:graphic>
      </p:graphicFrame>
      <p:sp>
        <p:nvSpPr>
          <p:cNvPr id="348" name="Google Shape;348;p48"/>
          <p:cNvSpPr txBox="1"/>
          <p:nvPr/>
        </p:nvSpPr>
        <p:spPr>
          <a:xfrm>
            <a:off x="0" y="0"/>
            <a:ext cx="4265700" cy="549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n-GB">
                <a:solidFill>
                  <a:srgbClr val="404041"/>
                </a:solidFill>
              </a:rPr>
              <a:t>STEP 3: PROJECT OUTPUTS</a:t>
            </a:r>
            <a:endParaRPr b="1">
              <a:solidFill>
                <a:srgbClr val="40404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9"/>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54" name="Google Shape;354;p49"/>
          <p:cNvPicPr preferRelativeResize="0"/>
          <p:nvPr/>
        </p:nvPicPr>
        <p:blipFill rotWithShape="1">
          <a:blip r:embed="rId3">
            <a:alphaModFix/>
          </a:blip>
          <a:srcRect b="0" l="0" r="0" t="21371"/>
          <a:stretch/>
        </p:blipFill>
        <p:spPr>
          <a:xfrm>
            <a:off x="227600" y="3236000"/>
            <a:ext cx="5050624" cy="1970357"/>
          </a:xfrm>
          <a:prstGeom prst="rect">
            <a:avLst/>
          </a:prstGeom>
          <a:noFill/>
          <a:ln>
            <a:noFill/>
          </a:ln>
        </p:spPr>
      </p:pic>
      <p:pic>
        <p:nvPicPr>
          <p:cNvPr id="355" name="Google Shape;355;p49"/>
          <p:cNvPicPr preferRelativeResize="0"/>
          <p:nvPr/>
        </p:nvPicPr>
        <p:blipFill rotWithShape="1">
          <a:blip r:embed="rId4">
            <a:alphaModFix/>
          </a:blip>
          <a:srcRect b="0" l="23192" r="22353" t="0"/>
          <a:stretch/>
        </p:blipFill>
        <p:spPr>
          <a:xfrm>
            <a:off x="88425" y="449250"/>
            <a:ext cx="2013274" cy="2079651"/>
          </a:xfrm>
          <a:prstGeom prst="rect">
            <a:avLst/>
          </a:prstGeom>
          <a:noFill/>
          <a:ln>
            <a:noFill/>
          </a:ln>
        </p:spPr>
      </p:pic>
      <p:sp>
        <p:nvSpPr>
          <p:cNvPr id="356" name="Google Shape;356;p49"/>
          <p:cNvSpPr txBox="1"/>
          <p:nvPr/>
        </p:nvSpPr>
        <p:spPr>
          <a:xfrm>
            <a:off x="289715" y="2528900"/>
            <a:ext cx="1610700" cy="375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i="1" lang="en-GB" sz="1200">
                <a:solidFill>
                  <a:srgbClr val="404041"/>
                </a:solidFill>
              </a:rPr>
              <a:t>Jill is worried again</a:t>
            </a:r>
            <a:endParaRPr i="1" sz="1200">
              <a:solidFill>
                <a:srgbClr val="404041"/>
              </a:solidFill>
            </a:endParaRPr>
          </a:p>
        </p:txBody>
      </p:sp>
      <p:sp>
        <p:nvSpPr>
          <p:cNvPr id="357" name="Google Shape;357;p49"/>
          <p:cNvSpPr txBox="1"/>
          <p:nvPr/>
        </p:nvSpPr>
        <p:spPr>
          <a:xfrm>
            <a:off x="0" y="0"/>
            <a:ext cx="4265700" cy="549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n-GB">
                <a:solidFill>
                  <a:srgbClr val="404041"/>
                </a:solidFill>
              </a:rPr>
              <a:t>STEP 5: ETHICS</a:t>
            </a:r>
            <a:endParaRPr b="1">
              <a:solidFill>
                <a:srgbClr val="404041"/>
              </a:solidFill>
            </a:endParaRPr>
          </a:p>
        </p:txBody>
      </p:sp>
      <p:graphicFrame>
        <p:nvGraphicFramePr>
          <p:cNvPr id="358" name="Google Shape;358;p49"/>
          <p:cNvGraphicFramePr/>
          <p:nvPr/>
        </p:nvGraphicFramePr>
        <p:xfrm>
          <a:off x="5488775" y="1404950"/>
          <a:ext cx="3000000" cy="3000000"/>
        </p:xfrm>
        <a:graphic>
          <a:graphicData uri="http://schemas.openxmlformats.org/drawingml/2006/table">
            <a:tbl>
              <a:tblPr>
                <a:noFill/>
                <a:tableStyleId>{BEC4DFEC-E31A-4DA7-82C7-5F5726FD3E34}</a:tableStyleId>
              </a:tblPr>
              <a:tblGrid>
                <a:gridCol w="2838450"/>
                <a:gridCol w="3633800"/>
              </a:tblGrid>
              <a:tr h="297650">
                <a:tc gridSpan="2">
                  <a:txBody>
                    <a:bodyPr/>
                    <a:lstStyle/>
                    <a:p>
                      <a:pPr indent="0" lvl="0" marL="0" rtl="0" algn="l">
                        <a:lnSpc>
                          <a:spcPct val="115000"/>
                        </a:lnSpc>
                        <a:spcBef>
                          <a:spcPts val="1200"/>
                        </a:spcBef>
                        <a:spcAft>
                          <a:spcPts val="0"/>
                        </a:spcAft>
                        <a:buNone/>
                      </a:pPr>
                      <a:r>
                        <a:rPr b="1" lang="en-GB" sz="1200">
                          <a:solidFill>
                            <a:srgbClr val="404041"/>
                          </a:solidFill>
                        </a:rPr>
                        <a:t>Ethics Information</a:t>
                      </a:r>
                      <a:endParaRPr b="1"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solidFill>
                      <a:srgbClr val="F3F3F3"/>
                    </a:solidFill>
                  </a:tcPr>
                </a:tc>
                <a:tc hMerge="1"/>
              </a:tr>
              <a:tr h="469975">
                <a:tc>
                  <a:txBody>
                    <a:bodyPr/>
                    <a:lstStyle/>
                    <a:p>
                      <a:pPr indent="0" lvl="0" marL="0" rtl="0" algn="l">
                        <a:lnSpc>
                          <a:spcPct val="115000"/>
                        </a:lnSpc>
                        <a:spcBef>
                          <a:spcPts val="1200"/>
                        </a:spcBef>
                        <a:spcAft>
                          <a:spcPts val="0"/>
                        </a:spcAft>
                        <a:buNone/>
                      </a:pPr>
                      <a:r>
                        <a:rPr lang="en-GB" sz="1200">
                          <a:solidFill>
                            <a:srgbClr val="404041"/>
                          </a:solidFill>
                        </a:rPr>
                        <a:t>Ethics Approval Obtained </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 No, but we will attain ethics approval once we receive the data and start analysis.  </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297650">
                <a:tc>
                  <a:txBody>
                    <a:bodyPr/>
                    <a:lstStyle/>
                    <a:p>
                      <a:pPr indent="0" lvl="0" marL="0" rtl="0" algn="l">
                        <a:lnSpc>
                          <a:spcPct val="115000"/>
                        </a:lnSpc>
                        <a:spcBef>
                          <a:spcPts val="1200"/>
                        </a:spcBef>
                        <a:spcAft>
                          <a:spcPts val="0"/>
                        </a:spcAft>
                        <a:buNone/>
                      </a:pPr>
                      <a:r>
                        <a:rPr lang="en-GB" sz="1200">
                          <a:solidFill>
                            <a:srgbClr val="404041"/>
                          </a:solidFill>
                        </a:rPr>
                        <a:t>Ethics Approval File</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 N/a</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848625">
                <a:tc>
                  <a:txBody>
                    <a:bodyPr/>
                    <a:lstStyle/>
                    <a:p>
                      <a:pPr indent="0" lvl="0" marL="0" rtl="0" algn="l">
                        <a:lnSpc>
                          <a:spcPct val="115000"/>
                        </a:lnSpc>
                        <a:spcBef>
                          <a:spcPts val="1200"/>
                        </a:spcBef>
                        <a:spcAft>
                          <a:spcPts val="0"/>
                        </a:spcAft>
                        <a:buNone/>
                      </a:pPr>
                      <a:r>
                        <a:rPr lang="en-GB" sz="1200">
                          <a:solidFill>
                            <a:srgbClr val="404041"/>
                          </a:solidFill>
                        </a:rPr>
                        <a:t>Will the project report on Indigenous or vulnerable populations? </a:t>
                      </a:r>
                      <a:r>
                        <a:rPr i="1" lang="en-GB" sz="1200">
                          <a:solidFill>
                            <a:srgbClr val="FF0000"/>
                          </a:solidFill>
                        </a:rPr>
                        <a:t>(Jill recognises the possibility that some Indigenous and vulnerable populations may be represented in the data, but there wouldn’t be explicit documentation that explains how this information is captured, therefore, does not need to acknowledge this potential in the data request. </a:t>
                      </a:r>
                      <a:endParaRPr i="1"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 This information was not captured. </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297650">
                <a:tc>
                  <a:txBody>
                    <a:bodyPr/>
                    <a:lstStyle/>
                    <a:p>
                      <a:pPr indent="0" lvl="0" marL="0" rtl="0" algn="l">
                        <a:lnSpc>
                          <a:spcPct val="115000"/>
                        </a:lnSpc>
                        <a:spcBef>
                          <a:spcPts val="1200"/>
                        </a:spcBef>
                        <a:spcAft>
                          <a:spcPts val="0"/>
                        </a:spcAft>
                        <a:buNone/>
                      </a:pPr>
                      <a:r>
                        <a:rPr lang="en-GB" sz="1200">
                          <a:solidFill>
                            <a:srgbClr val="404041"/>
                          </a:solidFill>
                        </a:rPr>
                        <a:t>Additional information</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 N/A</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0"/>
          <p:cNvSpPr txBox="1"/>
          <p:nvPr>
            <p:ph idx="3" type="body"/>
          </p:nvPr>
        </p:nvSpPr>
        <p:spPr>
          <a:xfrm>
            <a:off x="6621675" y="1108075"/>
            <a:ext cx="5270100" cy="5076900"/>
          </a:xfrm>
          <a:prstGeom prst="rect">
            <a:avLst/>
          </a:prstGeom>
        </p:spPr>
        <p:txBody>
          <a:bodyPr anchorCtr="0" anchor="t" bIns="0" lIns="0" spcFirstLastPara="1" rIns="0" wrap="square" tIns="0">
            <a:noAutofit/>
          </a:bodyPr>
          <a:lstStyle/>
          <a:p>
            <a:pPr indent="-381000" lvl="0" marL="457200" rtl="0" algn="l">
              <a:spcBef>
                <a:spcPts val="1000"/>
              </a:spcBef>
              <a:spcAft>
                <a:spcPts val="0"/>
              </a:spcAft>
              <a:buSzPts val="2400"/>
              <a:buChar char="●"/>
            </a:pPr>
            <a:r>
              <a:rPr lang="en-GB" sz="2400"/>
              <a:t>Jill submits her data request and receives a PDF copy of the request in her inbox as confirmation. </a:t>
            </a:r>
            <a:endParaRPr sz="2400"/>
          </a:p>
          <a:p>
            <a:pPr indent="0" lvl="0" marL="457200" rtl="0" algn="l">
              <a:spcBef>
                <a:spcPts val="1000"/>
              </a:spcBef>
              <a:spcAft>
                <a:spcPts val="0"/>
              </a:spcAft>
              <a:buNone/>
            </a:pPr>
            <a:r>
              <a:t/>
            </a:r>
            <a:endParaRPr sz="2400"/>
          </a:p>
          <a:p>
            <a:pPr indent="-381000" lvl="0" marL="457200" rtl="0" algn="l">
              <a:spcBef>
                <a:spcPts val="1000"/>
              </a:spcBef>
              <a:spcAft>
                <a:spcPts val="0"/>
              </a:spcAft>
              <a:buSzPts val="2400"/>
              <a:buChar char="●"/>
            </a:pPr>
            <a:r>
              <a:rPr lang="en-GB" sz="2400"/>
              <a:t>When the data provider receives the request, she will receive updates via email of its progress. </a:t>
            </a:r>
            <a:endParaRPr sz="2400"/>
          </a:p>
          <a:p>
            <a:pPr indent="0" lvl="0" marL="457200" rtl="0" algn="l">
              <a:spcBef>
                <a:spcPts val="1000"/>
              </a:spcBef>
              <a:spcAft>
                <a:spcPts val="0"/>
              </a:spcAft>
              <a:buNone/>
            </a:pPr>
            <a:r>
              <a:t/>
            </a:r>
            <a:endParaRPr sz="2400"/>
          </a:p>
          <a:p>
            <a:pPr indent="-381000" lvl="0" marL="457200" rtl="0" algn="l">
              <a:spcBef>
                <a:spcPts val="1000"/>
              </a:spcBef>
              <a:spcAft>
                <a:spcPts val="0"/>
              </a:spcAft>
              <a:buSzPts val="2400"/>
              <a:buChar char="●"/>
            </a:pPr>
            <a:r>
              <a:rPr lang="en-GB" sz="2400"/>
              <a:t>If she wishes to edit or withdraw this request at an appropriate time, she can do so via MyHDA on the HDA platform.</a:t>
            </a:r>
            <a:endParaRPr sz="2400"/>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365" name="Google Shape;365;p50"/>
          <p:cNvPicPr preferRelativeResize="0"/>
          <p:nvPr/>
        </p:nvPicPr>
        <p:blipFill rotWithShape="1">
          <a:blip r:embed="rId3">
            <a:alphaModFix/>
          </a:blip>
          <a:srcRect b="4434" l="18616" r="27329" t="0"/>
          <a:stretch/>
        </p:blipFill>
        <p:spPr>
          <a:xfrm>
            <a:off x="436738" y="813088"/>
            <a:ext cx="5270174" cy="5241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51"/>
          <p:cNvPicPr preferRelativeResize="0"/>
          <p:nvPr>
            <p:ph idx="2" type="pic"/>
          </p:nvPr>
        </p:nvPicPr>
        <p:blipFill rotWithShape="1">
          <a:blip r:embed="rId3">
            <a:alphaModFix/>
          </a:blip>
          <a:srcRect b="58939" l="0" r="0" t="27387"/>
          <a:stretch/>
        </p:blipFill>
        <p:spPr>
          <a:xfrm>
            <a:off x="0" y="0"/>
            <a:ext cx="12191999" cy="1734052"/>
          </a:xfrm>
          <a:prstGeom prst="rect">
            <a:avLst/>
          </a:prstGeom>
          <a:solidFill>
            <a:srgbClr val="D0CECE"/>
          </a:solidFill>
          <a:ln>
            <a:noFill/>
          </a:ln>
        </p:spPr>
      </p:pic>
      <p:sp>
        <p:nvSpPr>
          <p:cNvPr id="371" name="Google Shape;371;p51"/>
          <p:cNvSpPr/>
          <p:nvPr/>
        </p:nvSpPr>
        <p:spPr>
          <a:xfrm>
            <a:off x="583800" y="0"/>
            <a:ext cx="4756500" cy="6579900"/>
          </a:xfrm>
          <a:prstGeom prst="rect">
            <a:avLst/>
          </a:prstGeom>
          <a:solidFill>
            <a:schemeClr val="lt1"/>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72" name="Google Shape;372;p51"/>
          <p:cNvPicPr preferRelativeResize="0"/>
          <p:nvPr/>
        </p:nvPicPr>
        <p:blipFill rotWithShape="1">
          <a:blip r:embed="rId4">
            <a:alphaModFix/>
          </a:blip>
          <a:srcRect b="159" l="0" r="0" t="169"/>
          <a:stretch/>
        </p:blipFill>
        <p:spPr>
          <a:xfrm>
            <a:off x="1130387" y="493525"/>
            <a:ext cx="1944243" cy="632025"/>
          </a:xfrm>
          <a:prstGeom prst="rect">
            <a:avLst/>
          </a:prstGeom>
          <a:noFill/>
          <a:ln>
            <a:noFill/>
          </a:ln>
        </p:spPr>
      </p:pic>
      <p:pic>
        <p:nvPicPr>
          <p:cNvPr descr="A close-up of a qr code&#10;&#10;Description automatically generated" id="373" name="Google Shape;373;p51"/>
          <p:cNvPicPr preferRelativeResize="0"/>
          <p:nvPr/>
        </p:nvPicPr>
        <p:blipFill rotWithShape="1">
          <a:blip r:embed="rId5">
            <a:alphaModFix/>
          </a:blip>
          <a:srcRect b="19580" l="26712" r="59174" t="55135"/>
          <a:stretch/>
        </p:blipFill>
        <p:spPr>
          <a:xfrm>
            <a:off x="796082" y="3193350"/>
            <a:ext cx="1720642" cy="1734051"/>
          </a:xfrm>
          <a:prstGeom prst="rect">
            <a:avLst/>
          </a:prstGeom>
          <a:noFill/>
          <a:ln>
            <a:noFill/>
          </a:ln>
        </p:spPr>
      </p:pic>
      <p:sp>
        <p:nvSpPr>
          <p:cNvPr id="374" name="Google Shape;374;p51"/>
          <p:cNvSpPr txBox="1"/>
          <p:nvPr/>
        </p:nvSpPr>
        <p:spPr>
          <a:xfrm>
            <a:off x="947750" y="1412875"/>
            <a:ext cx="4396200" cy="13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rgbClr val="404041"/>
                </a:solidFill>
              </a:rPr>
              <a:t>Get Involved </a:t>
            </a:r>
            <a:endParaRPr b="1" sz="2500">
              <a:solidFill>
                <a:srgbClr val="404041"/>
              </a:solidFill>
            </a:endParaRPr>
          </a:p>
          <a:p>
            <a:pPr indent="0" lvl="0" marL="0" rtl="0" algn="l">
              <a:spcBef>
                <a:spcPts val="500"/>
              </a:spcBef>
              <a:spcAft>
                <a:spcPts val="0"/>
              </a:spcAft>
              <a:buNone/>
            </a:pPr>
            <a:r>
              <a:rPr lang="en-GB" sz="2000">
                <a:solidFill>
                  <a:srgbClr val="404041"/>
                </a:solidFill>
              </a:rPr>
              <a:t>Learn more about and register </a:t>
            </a:r>
            <a:endParaRPr sz="2000">
              <a:solidFill>
                <a:srgbClr val="404041"/>
              </a:solidFill>
            </a:endParaRPr>
          </a:p>
          <a:p>
            <a:pPr indent="0" lvl="0" marL="0" rtl="0" algn="l">
              <a:spcBef>
                <a:spcPts val="0"/>
              </a:spcBef>
              <a:spcAft>
                <a:spcPts val="0"/>
              </a:spcAft>
              <a:buNone/>
            </a:pPr>
            <a:r>
              <a:rPr lang="en-GB" sz="2000">
                <a:solidFill>
                  <a:srgbClr val="404041"/>
                </a:solidFill>
              </a:rPr>
              <a:t>your interest in the People </a:t>
            </a:r>
            <a:endParaRPr sz="2000">
              <a:solidFill>
                <a:srgbClr val="404041"/>
              </a:solidFill>
            </a:endParaRPr>
          </a:p>
          <a:p>
            <a:pPr indent="0" lvl="0" marL="0" rtl="0" algn="l">
              <a:spcBef>
                <a:spcPts val="0"/>
              </a:spcBef>
              <a:spcAft>
                <a:spcPts val="0"/>
              </a:spcAft>
              <a:buNone/>
            </a:pPr>
            <a:r>
              <a:rPr lang="en-GB" sz="2000">
                <a:solidFill>
                  <a:srgbClr val="404041"/>
                </a:solidFill>
              </a:rPr>
              <a:t>Research Data Commons.</a:t>
            </a:r>
            <a:endParaRPr sz="2000">
              <a:solidFill>
                <a:srgbClr val="404041"/>
              </a:solidFill>
            </a:endParaRPr>
          </a:p>
        </p:txBody>
      </p:sp>
      <p:pic>
        <p:nvPicPr>
          <p:cNvPr id="375" name="Google Shape;375;p51"/>
          <p:cNvPicPr preferRelativeResize="0"/>
          <p:nvPr/>
        </p:nvPicPr>
        <p:blipFill rotWithShape="1">
          <a:blip r:embed="rId6">
            <a:alphaModFix/>
          </a:blip>
          <a:srcRect b="189" l="0" r="0" t="189"/>
          <a:stretch/>
        </p:blipFill>
        <p:spPr>
          <a:xfrm>
            <a:off x="3220775" y="3190862"/>
            <a:ext cx="1586600" cy="1586629"/>
          </a:xfrm>
          <a:prstGeom prst="rect">
            <a:avLst/>
          </a:prstGeom>
          <a:noFill/>
          <a:ln>
            <a:noFill/>
          </a:ln>
        </p:spPr>
      </p:pic>
      <p:sp>
        <p:nvSpPr>
          <p:cNvPr id="376" name="Google Shape;376;p51"/>
          <p:cNvSpPr txBox="1"/>
          <p:nvPr>
            <p:ph idx="2" type="body"/>
          </p:nvPr>
        </p:nvSpPr>
        <p:spPr>
          <a:xfrm>
            <a:off x="5663850" y="2582725"/>
            <a:ext cx="6122100" cy="3532200"/>
          </a:xfrm>
          <a:prstGeom prst="rect">
            <a:avLst/>
          </a:prstGeom>
        </p:spPr>
        <p:txBody>
          <a:bodyPr anchorCtr="0" anchor="t" bIns="0" lIns="0" spcFirstLastPara="1" rIns="0" wrap="square" tIns="0">
            <a:noAutofit/>
          </a:bodyPr>
          <a:lstStyle/>
          <a:p>
            <a:pPr indent="-387350" lvl="0" marL="457200" rtl="0" algn="l">
              <a:spcBef>
                <a:spcPts val="1000"/>
              </a:spcBef>
              <a:spcAft>
                <a:spcPts val="0"/>
              </a:spcAft>
              <a:buSzPts val="2500"/>
              <a:buChar char="-"/>
            </a:pPr>
            <a:r>
              <a:rPr lang="en-GB"/>
              <a:t>Explore the HDA </a:t>
            </a:r>
            <a:r>
              <a:rPr lang="en-GB"/>
              <a:t>catalogue</a:t>
            </a:r>
            <a:r>
              <a:rPr lang="en-GB"/>
              <a:t> </a:t>
            </a:r>
            <a:endParaRPr/>
          </a:p>
          <a:p>
            <a:pPr indent="-387350" lvl="0" marL="457200" rtl="0" algn="l">
              <a:spcBef>
                <a:spcPts val="0"/>
              </a:spcBef>
              <a:spcAft>
                <a:spcPts val="0"/>
              </a:spcAft>
              <a:buSzPts val="2500"/>
              <a:buChar char="-"/>
            </a:pPr>
            <a:r>
              <a:rPr lang="en-GB"/>
              <a:t>Consider contributing to HDA</a:t>
            </a:r>
            <a:endParaRPr/>
          </a:p>
          <a:p>
            <a:pPr indent="-387350" lvl="0" marL="457200" rtl="0" algn="l">
              <a:spcBef>
                <a:spcPts val="0"/>
              </a:spcBef>
              <a:spcAft>
                <a:spcPts val="0"/>
              </a:spcAft>
              <a:buSzPts val="2500"/>
              <a:buChar char="-"/>
            </a:pPr>
            <a:r>
              <a:rPr lang="en-GB"/>
              <a:t>Read </a:t>
            </a:r>
            <a:r>
              <a:rPr b="1" i="1" lang="en-GB"/>
              <a:t>“</a:t>
            </a:r>
            <a:r>
              <a:rPr b="1" i="1" lang="en-GB"/>
              <a:t>Secondary use of clinical trials data in health research: A Practical Guide”</a:t>
            </a:r>
            <a:r>
              <a:rPr b="1" i="1" lang="en-GB"/>
              <a:t> </a:t>
            </a:r>
            <a:endParaRPr b="1" i="1"/>
          </a:p>
          <a:p>
            <a:pPr indent="-387350" lvl="0" marL="457200" rtl="0" algn="l">
              <a:spcBef>
                <a:spcPts val="0"/>
              </a:spcBef>
              <a:spcAft>
                <a:spcPts val="0"/>
              </a:spcAft>
              <a:buSzPts val="2500"/>
              <a:buChar char="-"/>
            </a:pPr>
            <a:r>
              <a:rPr lang="en-GB"/>
              <a:t>Sign up for ARDC newsletter, People RDC Register Interest for future news, resources, and free events!</a:t>
            </a:r>
            <a:endParaRPr/>
          </a:p>
          <a:p>
            <a:pPr indent="0" lvl="0" marL="457200" rtl="0" algn="l">
              <a:lnSpc>
                <a:spcPct val="90000"/>
              </a:lnSpc>
              <a:spcBef>
                <a:spcPts val="0"/>
              </a:spcBef>
              <a:spcAft>
                <a:spcPts val="0"/>
              </a:spcAft>
              <a:buNone/>
            </a:pPr>
            <a:r>
              <a:t/>
            </a:r>
            <a:endParaRPr/>
          </a:p>
        </p:txBody>
      </p:sp>
      <p:sp>
        <p:nvSpPr>
          <p:cNvPr id="377" name="Google Shape;377;p51"/>
          <p:cNvSpPr/>
          <p:nvPr/>
        </p:nvSpPr>
        <p:spPr>
          <a:xfrm>
            <a:off x="667750" y="5072100"/>
            <a:ext cx="2185800" cy="1393800"/>
          </a:xfrm>
          <a:prstGeom prst="roundRect">
            <a:avLst>
              <a:gd fmla="val 8348"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t>PeopleRDC </a:t>
            </a:r>
            <a:endParaRPr b="1" sz="1500"/>
          </a:p>
          <a:p>
            <a:pPr indent="0" lvl="0" marL="0" rtl="0" algn="ctr">
              <a:spcBef>
                <a:spcPts val="0"/>
              </a:spcBef>
              <a:spcAft>
                <a:spcPts val="0"/>
              </a:spcAft>
              <a:buNone/>
            </a:pPr>
            <a:r>
              <a:rPr lang="en-GB" sz="1500" u="sng">
                <a:solidFill>
                  <a:srgbClr val="191919"/>
                </a:solidFill>
                <a:hlinkClick r:id="rId7">
                  <a:extLst>
                    <a:ext uri="{A12FA001-AC4F-418D-AE19-62706E023703}">
                      <ahyp:hlinkClr val="tx"/>
                    </a:ext>
                  </a:extLst>
                </a:hlinkClick>
              </a:rPr>
              <a:t>https://ardc.edu.au/people-research-data-commons/</a:t>
            </a:r>
            <a:r>
              <a:rPr lang="en-GB" sz="1500">
                <a:solidFill>
                  <a:srgbClr val="191919"/>
                </a:solidFill>
              </a:rPr>
              <a:t> </a:t>
            </a:r>
            <a:endParaRPr sz="1500">
              <a:solidFill>
                <a:srgbClr val="191919"/>
              </a:solidFill>
            </a:endParaRPr>
          </a:p>
        </p:txBody>
      </p:sp>
      <p:sp>
        <p:nvSpPr>
          <p:cNvPr id="378" name="Google Shape;378;p51"/>
          <p:cNvSpPr txBox="1"/>
          <p:nvPr/>
        </p:nvSpPr>
        <p:spPr>
          <a:xfrm>
            <a:off x="3021625" y="5911900"/>
            <a:ext cx="1944300" cy="507900"/>
          </a:xfrm>
          <a:prstGeom prst="rect">
            <a:avLst/>
          </a:prstGeom>
          <a:noFill/>
          <a:ln>
            <a:noFill/>
          </a:ln>
        </p:spPr>
        <p:txBody>
          <a:bodyPr anchorCtr="0" anchor="t" bIns="91425" lIns="91425" spcFirstLastPara="1" rIns="91425" wrap="square" tIns="91425">
            <a:noAutofit/>
          </a:bodyPr>
          <a:lstStyle/>
          <a:p>
            <a:pPr indent="0" lvl="0" marL="0" rtl="0" algn="ctr">
              <a:spcBef>
                <a:spcPts val="1000"/>
              </a:spcBef>
              <a:spcAft>
                <a:spcPts val="0"/>
              </a:spcAft>
              <a:buNone/>
            </a:pPr>
            <a:r>
              <a:t/>
            </a:r>
            <a:endParaRPr b="1" sz="2000">
              <a:solidFill>
                <a:srgbClr val="191919"/>
              </a:solidFill>
            </a:endParaRPr>
          </a:p>
        </p:txBody>
      </p:sp>
      <p:sp>
        <p:nvSpPr>
          <p:cNvPr id="379" name="Google Shape;379;p51"/>
          <p:cNvSpPr/>
          <p:nvPr/>
        </p:nvSpPr>
        <p:spPr>
          <a:xfrm>
            <a:off x="3037675" y="5072100"/>
            <a:ext cx="2185800" cy="1393800"/>
          </a:xfrm>
          <a:prstGeom prst="roundRect">
            <a:avLst>
              <a:gd fmla="val 8348"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b="1" lang="en-GB" sz="1500"/>
              <a:t>Subscribe to our newsletter </a:t>
            </a:r>
            <a:endParaRPr b="1" sz="1500"/>
          </a:p>
          <a:p>
            <a:pPr indent="0" lvl="0" marL="0" rtl="0" algn="ctr">
              <a:spcBef>
                <a:spcPts val="0"/>
              </a:spcBef>
              <a:spcAft>
                <a:spcPts val="0"/>
              </a:spcAft>
              <a:buNone/>
            </a:pPr>
            <a:r>
              <a:t/>
            </a:r>
            <a:endParaRPr b="1" sz="1500"/>
          </a:p>
          <a:p>
            <a:pPr indent="0" lvl="0" marL="0" rtl="0" algn="ctr">
              <a:spcBef>
                <a:spcPts val="0"/>
              </a:spcBef>
              <a:spcAft>
                <a:spcPts val="0"/>
              </a:spcAft>
              <a:buNone/>
            </a:pPr>
            <a:r>
              <a:rPr lang="en-GB" sz="1500" u="sng">
                <a:solidFill>
                  <a:srgbClr val="191919"/>
                </a:solidFill>
                <a:hlinkClick r:id="rId8">
                  <a:extLst>
                    <a:ext uri="{A12FA001-AC4F-418D-AE19-62706E023703}">
                      <ahyp:hlinkClr val="tx"/>
                    </a:ext>
                  </a:extLst>
                </a:hlinkClick>
              </a:rPr>
              <a:t>ardc.edu.au/subscribe</a:t>
            </a:r>
            <a:r>
              <a:rPr lang="en-GB" sz="1500">
                <a:solidFill>
                  <a:srgbClr val="191919"/>
                </a:solidFill>
              </a:rPr>
              <a:t> </a:t>
            </a:r>
            <a:endParaRPr sz="1500">
              <a:solidFill>
                <a:srgbClr val="191919"/>
              </a:solidFill>
            </a:endParaRPr>
          </a:p>
          <a:p>
            <a:pPr indent="0" lvl="0" marL="0" rtl="0" algn="ctr">
              <a:spcBef>
                <a:spcPts val="0"/>
              </a:spcBef>
              <a:spcAft>
                <a:spcPts val="0"/>
              </a:spcAft>
              <a:buNone/>
            </a:pPr>
            <a:r>
              <a:rPr lang="en-GB" sz="1500">
                <a:solidFill>
                  <a:srgbClr val="191919"/>
                </a:solidFill>
              </a:rPr>
              <a:t> </a:t>
            </a:r>
            <a:endParaRPr sz="1500">
              <a:solidFill>
                <a:srgbClr val="19191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2"/>
          <p:cNvSpPr txBox="1"/>
          <p:nvPr>
            <p:ph idx="1" type="body"/>
          </p:nvPr>
        </p:nvSpPr>
        <p:spPr>
          <a:xfrm>
            <a:off x="569913" y="1379774"/>
            <a:ext cx="5003700" cy="86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Contact us </a:t>
            </a:r>
            <a:endParaRPr/>
          </a:p>
          <a:p>
            <a:pPr indent="0" lvl="0" marL="0" rtl="0" algn="l">
              <a:spcBef>
                <a:spcPts val="1000"/>
              </a:spcBef>
              <a:spcAft>
                <a:spcPts val="0"/>
              </a:spcAft>
              <a:buNone/>
            </a:pPr>
            <a:r>
              <a:t/>
            </a:r>
            <a:endParaRPr/>
          </a:p>
        </p:txBody>
      </p:sp>
      <p:sp>
        <p:nvSpPr>
          <p:cNvPr id="386" name="Google Shape;386;p52"/>
          <p:cNvSpPr txBox="1"/>
          <p:nvPr>
            <p:ph idx="2" type="body"/>
          </p:nvPr>
        </p:nvSpPr>
        <p:spPr>
          <a:xfrm>
            <a:off x="569925" y="2071700"/>
            <a:ext cx="5967300" cy="43290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HeSANDA Management Team</a:t>
            </a:r>
            <a:endParaRPr/>
          </a:p>
          <a:p>
            <a:pPr indent="0" lvl="0" marL="0" rtl="0" algn="l">
              <a:spcBef>
                <a:spcPts val="1000"/>
              </a:spcBef>
              <a:spcAft>
                <a:spcPts val="0"/>
              </a:spcAft>
              <a:buNone/>
            </a:pPr>
            <a:r>
              <a:rPr b="1" lang="en-GB" u="sng">
                <a:solidFill>
                  <a:schemeClr val="hlink"/>
                </a:solidFill>
                <a:hlinkClick r:id="rId3"/>
              </a:rPr>
              <a:t>hesanda@ardc.edu.au</a:t>
            </a:r>
            <a:endParaRPr b="1"/>
          </a:p>
          <a:p>
            <a:pPr indent="0" lvl="0" marL="0" rtl="0" algn="l">
              <a:spcBef>
                <a:spcPts val="1000"/>
              </a:spcBef>
              <a:spcAft>
                <a:spcPts val="0"/>
              </a:spcAft>
              <a:buNone/>
            </a:pPr>
            <a:r>
              <a:t/>
            </a:r>
            <a:endParaRPr b="1"/>
          </a:p>
          <a:p>
            <a:pPr indent="0" lvl="0" marL="0" rtl="0" algn="l">
              <a:spcBef>
                <a:spcPts val="1000"/>
              </a:spcBef>
              <a:spcAft>
                <a:spcPts val="0"/>
              </a:spcAft>
              <a:buNone/>
            </a:pPr>
            <a:r>
              <a:rPr lang="en-GB"/>
              <a:t>Skilled Workforce Team</a:t>
            </a:r>
            <a:endParaRPr/>
          </a:p>
          <a:p>
            <a:pPr indent="0" lvl="0" marL="0" rtl="0" algn="l">
              <a:spcBef>
                <a:spcPts val="1000"/>
              </a:spcBef>
              <a:spcAft>
                <a:spcPts val="0"/>
              </a:spcAft>
              <a:buNone/>
            </a:pPr>
            <a:r>
              <a:rPr b="1" lang="en-GB" u="sng">
                <a:solidFill>
                  <a:schemeClr val="hlink"/>
                </a:solidFill>
                <a:hlinkClick r:id="rId4"/>
              </a:rPr>
              <a:t>skills@ardc.edu.au</a:t>
            </a:r>
            <a:endParaRPr b="1"/>
          </a:p>
          <a:p>
            <a:pPr indent="0" lvl="0" marL="0" rtl="0" algn="l">
              <a:spcBef>
                <a:spcPts val="1000"/>
              </a:spcBef>
              <a:spcAft>
                <a:spcPts val="0"/>
              </a:spcAft>
              <a:buNone/>
            </a:pPr>
            <a:r>
              <a:rPr b="1" lang="en-GB" u="sng">
                <a:solidFill>
                  <a:schemeClr val="hlink"/>
                </a:solidFill>
                <a:hlinkClick r:id="rId5"/>
              </a:rPr>
              <a:t>amany.gouda-vossos@ardc.edu.au</a:t>
            </a:r>
            <a:r>
              <a:rPr b="1" lang="en-GB"/>
              <a:t> </a:t>
            </a:r>
            <a:endParaRPr b="1"/>
          </a:p>
          <a:p>
            <a:pPr indent="0" lvl="0" marL="0" rtl="0" algn="l">
              <a:spcBef>
                <a:spcPts val="1000"/>
              </a:spcBef>
              <a:spcAft>
                <a:spcPts val="0"/>
              </a:spcAft>
              <a:buNone/>
            </a:pPr>
            <a:r>
              <a:t/>
            </a:r>
            <a:endParaRPr b="1"/>
          </a:p>
          <a:p>
            <a:pPr indent="0" lvl="0" marL="0" rtl="0" algn="l">
              <a:spcBef>
                <a:spcPts val="1000"/>
              </a:spcBef>
              <a:spcAft>
                <a:spcPts val="0"/>
              </a:spcAft>
              <a:buNone/>
            </a:pPr>
            <a:r>
              <a:rPr lang="en-GB"/>
              <a:t>Any general questions</a:t>
            </a:r>
            <a:endParaRPr/>
          </a:p>
          <a:p>
            <a:pPr indent="0" lvl="0" marL="0" rtl="0" algn="l">
              <a:spcBef>
                <a:spcPts val="1000"/>
              </a:spcBef>
              <a:spcAft>
                <a:spcPts val="0"/>
              </a:spcAft>
              <a:buNone/>
            </a:pPr>
            <a:r>
              <a:rPr b="1" lang="en-GB" u="sng">
                <a:solidFill>
                  <a:schemeClr val="hlink"/>
                </a:solidFill>
                <a:hlinkClick r:id="rId6"/>
              </a:rPr>
              <a:t>contact@ardc.edu.au</a:t>
            </a:r>
            <a:endParaRPr b="1"/>
          </a:p>
          <a:p>
            <a:pPr indent="0" lvl="0" marL="0" rtl="0" algn="l">
              <a:spcBef>
                <a:spcPts val="1000"/>
              </a:spcBef>
              <a:spcAft>
                <a:spcPts val="0"/>
              </a:spcAft>
              <a:buNone/>
            </a:pPr>
            <a:r>
              <a:t/>
            </a:r>
            <a:endParaRPr b="1"/>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387" name="Google Shape;387;p52"/>
          <p:cNvPicPr preferRelativeResize="0"/>
          <p:nvPr>
            <p:ph idx="4" type="pic"/>
          </p:nvPr>
        </p:nvPicPr>
        <p:blipFill rotWithShape="1">
          <a:blip r:embed="rId7">
            <a:alphaModFix/>
          </a:blip>
          <a:srcRect b="3261" l="9491" r="4685" t="3271"/>
          <a:stretch/>
        </p:blipFill>
        <p:spPr>
          <a:xfrm>
            <a:off x="7770037" y="690499"/>
            <a:ext cx="3132124" cy="2273564"/>
          </a:xfrm>
          <a:prstGeom prst="rect">
            <a:avLst/>
          </a:prstGeom>
          <a:solidFill>
            <a:srgbClr val="D0CECE"/>
          </a:solidFill>
          <a:ln>
            <a:noFill/>
          </a:ln>
        </p:spPr>
      </p:pic>
      <p:pic>
        <p:nvPicPr>
          <p:cNvPr id="388" name="Google Shape;388;p52"/>
          <p:cNvPicPr preferRelativeResize="0"/>
          <p:nvPr>
            <p:ph idx="2" type="pic"/>
          </p:nvPr>
        </p:nvPicPr>
        <p:blipFill rotWithShape="1">
          <a:blip r:embed="rId8">
            <a:alphaModFix/>
          </a:blip>
          <a:srcRect b="21079" l="28457" r="17868" t="5879"/>
          <a:stretch/>
        </p:blipFill>
        <p:spPr>
          <a:xfrm>
            <a:off x="6537213" y="3501851"/>
            <a:ext cx="2627574" cy="2383075"/>
          </a:xfrm>
          <a:prstGeom prst="rect">
            <a:avLst/>
          </a:prstGeom>
          <a:solidFill>
            <a:srgbClr val="D0CECE"/>
          </a:solidFill>
          <a:ln>
            <a:noFill/>
          </a:ln>
        </p:spPr>
      </p:pic>
      <p:pic>
        <p:nvPicPr>
          <p:cNvPr descr="A group of people sitting at a table with laptops&#10;&#10;Description automatically generated" id="389" name="Google Shape;389;p52"/>
          <p:cNvPicPr preferRelativeResize="0"/>
          <p:nvPr>
            <p:ph idx="3" type="pic"/>
          </p:nvPr>
        </p:nvPicPr>
        <p:blipFill rotWithShape="1">
          <a:blip r:embed="rId9">
            <a:alphaModFix/>
          </a:blip>
          <a:srcRect b="20620" l="0" r="0" t="10895"/>
          <a:stretch/>
        </p:blipFill>
        <p:spPr>
          <a:xfrm>
            <a:off x="9412311" y="3357575"/>
            <a:ext cx="2736900" cy="3055356"/>
          </a:xfrm>
          <a:prstGeom prst="rect">
            <a:avLst/>
          </a:prstGeom>
          <a:solidFill>
            <a:srgbClr val="D0CECE"/>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9"/>
          <p:cNvSpPr txBox="1"/>
          <p:nvPr>
            <p:ph idx="1" type="body"/>
          </p:nvPr>
        </p:nvSpPr>
        <p:spPr>
          <a:xfrm>
            <a:off x="6600824" y="1308099"/>
            <a:ext cx="5003700" cy="86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Jill the PhD student	</a:t>
            </a:r>
            <a:endParaRPr/>
          </a:p>
        </p:txBody>
      </p:sp>
      <p:sp>
        <p:nvSpPr>
          <p:cNvPr id="269" name="Google Shape;269;p39"/>
          <p:cNvSpPr txBox="1"/>
          <p:nvPr>
            <p:ph idx="3" type="body"/>
          </p:nvPr>
        </p:nvSpPr>
        <p:spPr>
          <a:xfrm>
            <a:off x="6600824" y="2457213"/>
            <a:ext cx="5003700" cy="3384600"/>
          </a:xfrm>
          <a:prstGeom prst="rect">
            <a:avLst/>
          </a:prstGeom>
        </p:spPr>
        <p:txBody>
          <a:bodyPr anchorCtr="0" anchor="t" bIns="0" lIns="0" spcFirstLastPara="1" rIns="0" wrap="square" tIns="0">
            <a:noAutofit/>
          </a:bodyPr>
          <a:lstStyle/>
          <a:p>
            <a:pPr indent="-387350" lvl="0" marL="457200" rtl="0" algn="l">
              <a:spcBef>
                <a:spcPts val="1000"/>
              </a:spcBef>
              <a:spcAft>
                <a:spcPts val="0"/>
              </a:spcAft>
              <a:buSzPts val="2500"/>
              <a:buChar char="●"/>
            </a:pPr>
            <a:r>
              <a:rPr lang="en-GB"/>
              <a:t>Jill is in the second year of her PhD candidacy and is conducting trials to test the efficacy of an exercise therapy developed by her PhD supervisor, Henry.</a:t>
            </a:r>
            <a:endParaRPr/>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270" name="Google Shape;270;p39"/>
          <p:cNvPicPr preferRelativeResize="0"/>
          <p:nvPr/>
        </p:nvPicPr>
        <p:blipFill rotWithShape="1">
          <a:blip r:embed="rId3">
            <a:alphaModFix/>
          </a:blip>
          <a:srcRect b="4434" l="18616" r="27329" t="0"/>
          <a:stretch/>
        </p:blipFill>
        <p:spPr>
          <a:xfrm>
            <a:off x="436738" y="736888"/>
            <a:ext cx="5270174" cy="524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0"/>
          <p:cNvSpPr txBox="1"/>
          <p:nvPr>
            <p:ph idx="1" type="body"/>
          </p:nvPr>
        </p:nvSpPr>
        <p:spPr>
          <a:xfrm>
            <a:off x="6600824" y="1308099"/>
            <a:ext cx="5003700" cy="86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Jill the PhD student	</a:t>
            </a:r>
            <a:endParaRPr/>
          </a:p>
        </p:txBody>
      </p:sp>
      <p:sp>
        <p:nvSpPr>
          <p:cNvPr id="277" name="Google Shape;277;p40"/>
          <p:cNvSpPr txBox="1"/>
          <p:nvPr>
            <p:ph idx="3" type="body"/>
          </p:nvPr>
        </p:nvSpPr>
        <p:spPr>
          <a:xfrm>
            <a:off x="6600824" y="2457213"/>
            <a:ext cx="5003700" cy="3384600"/>
          </a:xfrm>
          <a:prstGeom prst="rect">
            <a:avLst/>
          </a:prstGeom>
        </p:spPr>
        <p:txBody>
          <a:bodyPr anchorCtr="0" anchor="t" bIns="0" lIns="0" spcFirstLastPara="1" rIns="0" wrap="square" tIns="0">
            <a:noAutofit/>
          </a:bodyPr>
          <a:lstStyle/>
          <a:p>
            <a:pPr indent="-387350" lvl="0" marL="457200" rtl="0" algn="l">
              <a:spcBef>
                <a:spcPts val="1000"/>
              </a:spcBef>
              <a:spcAft>
                <a:spcPts val="0"/>
              </a:spcAft>
              <a:buSzPts val="2500"/>
              <a:buChar char="●"/>
            </a:pPr>
            <a:r>
              <a:rPr lang="en-GB"/>
              <a:t>Keen to broaden her research project scope and build her skills, Henry suggests that she conducts a meta-analysis on other exercise therapies for neurodegenerative diseases, to see how they compare with her results.</a:t>
            </a:r>
            <a:endParaRPr/>
          </a:p>
          <a:p>
            <a:pPr indent="0" lvl="0" marL="0" rtl="0" algn="l">
              <a:spcBef>
                <a:spcPts val="1000"/>
              </a:spcBef>
              <a:spcAft>
                <a:spcPts val="0"/>
              </a:spcAft>
              <a:buNone/>
            </a:pPr>
            <a:r>
              <a:t/>
            </a:r>
            <a:endParaRPr/>
          </a:p>
        </p:txBody>
      </p:sp>
      <p:pic>
        <p:nvPicPr>
          <p:cNvPr id="278" name="Google Shape;278;p40"/>
          <p:cNvPicPr preferRelativeResize="0"/>
          <p:nvPr/>
        </p:nvPicPr>
        <p:blipFill rotWithShape="1">
          <a:blip r:embed="rId3">
            <a:alphaModFix/>
          </a:blip>
          <a:srcRect b="0" l="22337" r="23326" t="0"/>
          <a:stretch/>
        </p:blipFill>
        <p:spPr>
          <a:xfrm>
            <a:off x="255075" y="497550"/>
            <a:ext cx="5525477" cy="5720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1"/>
          <p:cNvSpPr txBox="1"/>
          <p:nvPr>
            <p:ph idx="1" type="body"/>
          </p:nvPr>
        </p:nvSpPr>
        <p:spPr>
          <a:xfrm>
            <a:off x="6600824" y="1308099"/>
            <a:ext cx="5003700" cy="86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Jill the PhD student	</a:t>
            </a:r>
            <a:endParaRPr/>
          </a:p>
        </p:txBody>
      </p:sp>
      <p:sp>
        <p:nvSpPr>
          <p:cNvPr id="285" name="Google Shape;285;p41"/>
          <p:cNvSpPr txBox="1"/>
          <p:nvPr>
            <p:ph idx="3" type="body"/>
          </p:nvPr>
        </p:nvSpPr>
        <p:spPr>
          <a:xfrm>
            <a:off x="6600824" y="2457213"/>
            <a:ext cx="5003700" cy="3384600"/>
          </a:xfrm>
          <a:prstGeom prst="rect">
            <a:avLst/>
          </a:prstGeom>
        </p:spPr>
        <p:txBody>
          <a:bodyPr anchorCtr="0" anchor="t" bIns="0" lIns="0" spcFirstLastPara="1" rIns="0" wrap="square" tIns="0">
            <a:noAutofit/>
          </a:bodyPr>
          <a:lstStyle/>
          <a:p>
            <a:pPr indent="-387350" lvl="0" marL="457200" rtl="0" algn="l">
              <a:spcBef>
                <a:spcPts val="1000"/>
              </a:spcBef>
              <a:spcAft>
                <a:spcPts val="0"/>
              </a:spcAft>
              <a:buSzPts val="2500"/>
              <a:buChar char="●"/>
            </a:pPr>
            <a:r>
              <a:rPr lang="en-GB"/>
              <a:t>She uses HDA</a:t>
            </a:r>
            <a:endParaRPr/>
          </a:p>
          <a:p>
            <a:pPr indent="0" lvl="0" marL="0" rtl="0" algn="l">
              <a:spcBef>
                <a:spcPts val="1000"/>
              </a:spcBef>
              <a:spcAft>
                <a:spcPts val="0"/>
              </a:spcAft>
              <a:buNone/>
            </a:pPr>
            <a:r>
              <a:t/>
            </a:r>
            <a:endParaRPr/>
          </a:p>
          <a:p>
            <a:pPr indent="-387350" lvl="0" marL="457200" rtl="0" algn="l">
              <a:spcBef>
                <a:spcPts val="1000"/>
              </a:spcBef>
              <a:spcAft>
                <a:spcPts val="0"/>
              </a:spcAft>
              <a:buSzPts val="2500"/>
              <a:buChar char="●"/>
            </a:pPr>
            <a:r>
              <a:rPr lang="en-GB"/>
              <a:t>While exploring the metadata catalogue, there is one study that is closely aligned with her research, which she wishes to pursue…</a:t>
            </a:r>
            <a:endParaRPr/>
          </a:p>
          <a:p>
            <a:pPr indent="0" lvl="0" marL="0" rtl="0" algn="l">
              <a:spcBef>
                <a:spcPts val="1000"/>
              </a:spcBef>
              <a:spcAft>
                <a:spcPts val="0"/>
              </a:spcAft>
              <a:buNone/>
            </a:pPr>
            <a:r>
              <a:t/>
            </a:r>
            <a:endParaRPr/>
          </a:p>
        </p:txBody>
      </p:sp>
      <p:pic>
        <p:nvPicPr>
          <p:cNvPr descr="A screenshot of a computer&#10;&#10;AI-generated content may be incorrect." id="286" name="Google Shape;286;p41"/>
          <p:cNvPicPr preferRelativeResize="0"/>
          <p:nvPr/>
        </p:nvPicPr>
        <p:blipFill rotWithShape="1">
          <a:blip r:embed="rId3">
            <a:alphaModFix/>
          </a:blip>
          <a:srcRect b="22958" l="26531" r="31627" t="0"/>
          <a:stretch/>
        </p:blipFill>
        <p:spPr>
          <a:xfrm>
            <a:off x="262074" y="1572975"/>
            <a:ext cx="5941874" cy="40166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2"/>
          <p:cNvSpPr/>
          <p:nvPr/>
        </p:nvSpPr>
        <p:spPr>
          <a:xfrm>
            <a:off x="70220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292" name="Google Shape;292;p42"/>
          <p:cNvPicPr preferRelativeResize="0"/>
          <p:nvPr/>
        </p:nvPicPr>
        <p:blipFill rotWithShape="1">
          <a:blip r:embed="rId3">
            <a:alphaModFix/>
          </a:blip>
          <a:srcRect b="14913" l="0" r="0" t="22426"/>
          <a:stretch/>
        </p:blipFill>
        <p:spPr>
          <a:xfrm>
            <a:off x="2287588" y="510550"/>
            <a:ext cx="7464427" cy="2159999"/>
          </a:xfrm>
          <a:prstGeom prst="rect">
            <a:avLst/>
          </a:prstGeom>
          <a:noFill/>
          <a:ln>
            <a:noFill/>
          </a:ln>
        </p:spPr>
      </p:pic>
      <p:graphicFrame>
        <p:nvGraphicFramePr>
          <p:cNvPr id="293" name="Google Shape;293;p42"/>
          <p:cNvGraphicFramePr/>
          <p:nvPr/>
        </p:nvGraphicFramePr>
        <p:xfrm>
          <a:off x="3200300" y="2797175"/>
          <a:ext cx="3000000" cy="3000000"/>
        </p:xfrm>
        <a:graphic>
          <a:graphicData uri="http://schemas.openxmlformats.org/drawingml/2006/table">
            <a:tbl>
              <a:tblPr>
                <a:noFill/>
                <a:tableStyleId>{BEC4DFEC-E31A-4DA7-82C7-5F5726FD3E34}</a:tableStyleId>
              </a:tblPr>
              <a:tblGrid>
                <a:gridCol w="2705100"/>
                <a:gridCol w="3771900"/>
              </a:tblGrid>
              <a:tr h="190500">
                <a:tc gridSpan="2">
                  <a:txBody>
                    <a:bodyPr/>
                    <a:lstStyle/>
                    <a:p>
                      <a:pPr indent="0" lvl="0" marL="0" rtl="0" algn="l">
                        <a:lnSpc>
                          <a:spcPct val="115000"/>
                        </a:lnSpc>
                        <a:spcBef>
                          <a:spcPts val="1200"/>
                        </a:spcBef>
                        <a:spcAft>
                          <a:spcPts val="0"/>
                        </a:spcAft>
                        <a:buNone/>
                      </a:pPr>
                      <a:r>
                        <a:rPr b="1" lang="en-GB" sz="1200">
                          <a:solidFill>
                            <a:srgbClr val="404041"/>
                          </a:solidFill>
                        </a:rPr>
                        <a:t>Data Requested</a:t>
                      </a:r>
                      <a:endParaRPr b="1"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solidFill>
                      <a:srgbClr val="F3F3F3"/>
                    </a:solidFill>
                  </a:tcPr>
                </a:tc>
                <a:tc hMerge="1"/>
              </a:tr>
              <a:tr h="190500">
                <a:tc>
                  <a:txBody>
                    <a:bodyPr/>
                    <a:lstStyle/>
                    <a:p>
                      <a:pPr indent="0" lvl="0" marL="0" rtl="0" algn="l">
                        <a:lnSpc>
                          <a:spcPct val="115000"/>
                        </a:lnSpc>
                        <a:spcBef>
                          <a:spcPts val="1200"/>
                        </a:spcBef>
                        <a:spcAft>
                          <a:spcPts val="0"/>
                        </a:spcAft>
                        <a:buNone/>
                      </a:pPr>
                      <a:r>
                        <a:rPr lang="en-GB" sz="1200">
                          <a:solidFill>
                            <a:srgbClr val="404041"/>
                          </a:solidFill>
                        </a:rPr>
                        <a:t>DOI </a:t>
                      </a:r>
                      <a:r>
                        <a:rPr i="1" lang="en-GB" sz="1200">
                          <a:solidFill>
                            <a:srgbClr val="FF0000"/>
                          </a:solidFill>
                        </a:rPr>
                        <a:t>(auto-filled)</a:t>
                      </a:r>
                      <a:endParaRPr i="1"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http://doi.org/10.26180/23713503</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742950">
                <a:tc>
                  <a:txBody>
                    <a:bodyPr/>
                    <a:lstStyle/>
                    <a:p>
                      <a:pPr indent="0" lvl="0" marL="0" rtl="0" algn="l">
                        <a:lnSpc>
                          <a:spcPct val="115000"/>
                        </a:lnSpc>
                        <a:spcBef>
                          <a:spcPts val="1200"/>
                        </a:spcBef>
                        <a:spcAft>
                          <a:spcPts val="0"/>
                        </a:spcAft>
                        <a:buNone/>
                      </a:pPr>
                      <a:r>
                        <a:rPr lang="en-GB" sz="1200">
                          <a:solidFill>
                            <a:srgbClr val="404041"/>
                          </a:solidFill>
                        </a:rPr>
                        <a:t>Dataset Title </a:t>
                      </a:r>
                      <a:r>
                        <a:rPr i="1" lang="en-GB" sz="1200">
                          <a:solidFill>
                            <a:srgbClr val="FF0000"/>
                          </a:solidFill>
                        </a:rPr>
                        <a:t>(auto-filled)</a:t>
                      </a:r>
                      <a:endParaRPr i="1"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A pilot randomised controlled trial of a vestibular-stimulation, isometric exercise machine to manage symptoms of Parkinsonism</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923925">
                <a:tc>
                  <a:txBody>
                    <a:bodyPr/>
                    <a:lstStyle/>
                    <a:p>
                      <a:pPr indent="0" lvl="0" marL="0" rtl="0" algn="l">
                        <a:lnSpc>
                          <a:spcPct val="115000"/>
                        </a:lnSpc>
                        <a:spcBef>
                          <a:spcPts val="1200"/>
                        </a:spcBef>
                        <a:spcAft>
                          <a:spcPts val="0"/>
                        </a:spcAft>
                        <a:buNone/>
                      </a:pPr>
                      <a:r>
                        <a:rPr lang="en-GB" sz="1200">
                          <a:solidFill>
                            <a:srgbClr val="404041"/>
                          </a:solidFill>
                        </a:rPr>
                        <a:t>Reason for Request (</a:t>
                      </a:r>
                      <a:r>
                        <a:rPr i="1" lang="en-GB" sz="1200">
                          <a:solidFill>
                            <a:srgbClr val="FF0000"/>
                          </a:solidFill>
                        </a:rPr>
                        <a:t>Jill was able to use the secondary data use framework to determine how she can use the data)</a:t>
                      </a:r>
                      <a:endParaRPr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i="1" lang="en-GB" sz="1200">
                          <a:solidFill>
                            <a:srgbClr val="404041"/>
                          </a:solidFill>
                        </a:rPr>
                        <a:t>We wish to compare our results with other various exercise therapies using the evidence evidence synthesis framework.        </a:t>
                      </a:r>
                      <a:endParaRPr b="1" i="1" sz="1200">
                        <a:solidFill>
                          <a:srgbClr val="404041"/>
                        </a:solidFill>
                      </a:endParaRPr>
                    </a:p>
                    <a:p>
                      <a:pPr indent="0" lvl="0" marL="0" rtl="0" algn="l">
                        <a:lnSpc>
                          <a:spcPct val="115000"/>
                        </a:lnSpc>
                        <a:spcBef>
                          <a:spcPts val="1200"/>
                        </a:spcBef>
                        <a:spcAft>
                          <a:spcPts val="0"/>
                        </a:spcAft>
                        <a:buNone/>
                      </a:pPr>
                      <a:r>
                        <a:rPr b="1" i="1" lang="en-GB" sz="1200">
                          <a:solidFill>
                            <a:srgbClr val="404041"/>
                          </a:solidFill>
                        </a:rPr>
                        <a:t>The data is required as I am conducting a meta-analysis (secondary analysis).</a:t>
                      </a:r>
                      <a:endParaRPr b="1" i="1"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371475">
                <a:tc>
                  <a:txBody>
                    <a:bodyPr/>
                    <a:lstStyle/>
                    <a:p>
                      <a:pPr indent="0" lvl="0" marL="0" rtl="0" algn="l">
                        <a:lnSpc>
                          <a:spcPct val="115000"/>
                        </a:lnSpc>
                        <a:spcBef>
                          <a:spcPts val="1200"/>
                        </a:spcBef>
                        <a:spcAft>
                          <a:spcPts val="0"/>
                        </a:spcAft>
                        <a:buNone/>
                      </a:pPr>
                      <a:r>
                        <a:rPr lang="en-GB" sz="1200">
                          <a:solidFill>
                            <a:srgbClr val="404041"/>
                          </a:solidFill>
                        </a:rPr>
                        <a:t>Bio Sample</a:t>
                      </a:r>
                      <a:r>
                        <a:rPr i="1" lang="en-GB" sz="1200">
                          <a:solidFill>
                            <a:srgbClr val="FF0000"/>
                          </a:solidFill>
                        </a:rPr>
                        <a:t> (There were no bio-specimens included in this study)</a:t>
                      </a:r>
                      <a:endParaRPr i="1"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i="1" lang="en-GB" sz="1200">
                          <a:solidFill>
                            <a:srgbClr val="404041"/>
                          </a:solidFill>
                        </a:rPr>
                        <a:t>Not required</a:t>
                      </a:r>
                      <a:endParaRPr b="1" i="1"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bl>
          </a:graphicData>
        </a:graphic>
      </p:graphicFrame>
      <p:sp>
        <p:nvSpPr>
          <p:cNvPr id="294" name="Google Shape;294;p42"/>
          <p:cNvSpPr txBox="1"/>
          <p:nvPr/>
        </p:nvSpPr>
        <p:spPr>
          <a:xfrm>
            <a:off x="58925" y="59350"/>
            <a:ext cx="3000000" cy="404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n-GB">
                <a:solidFill>
                  <a:srgbClr val="404041"/>
                </a:solidFill>
              </a:rPr>
              <a:t>STEP 1: DATASET REQUESTED</a:t>
            </a:r>
            <a:endParaRPr b="1">
              <a:solidFill>
                <a:srgbClr val="404041"/>
              </a:solidFill>
            </a:endParaRPr>
          </a:p>
        </p:txBody>
      </p:sp>
      <p:sp>
        <p:nvSpPr>
          <p:cNvPr id="295" name="Google Shape;295;p42"/>
          <p:cNvSpPr/>
          <p:nvPr/>
        </p:nvSpPr>
        <p:spPr>
          <a:xfrm>
            <a:off x="4101375" y="986775"/>
            <a:ext cx="1393200" cy="115200"/>
          </a:xfrm>
          <a:prstGeom prst="rect">
            <a:avLst/>
          </a:prstGeom>
          <a:solidFill>
            <a:schemeClr val="lt2"/>
          </a:solidFill>
          <a:ln cap="flat" cmpd="sng" w="9525">
            <a:solidFill>
              <a:srgbClr val="E9E9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 name="Google Shape;296;p42"/>
          <p:cNvSpPr/>
          <p:nvPr/>
        </p:nvSpPr>
        <p:spPr>
          <a:xfrm>
            <a:off x="4089725" y="1286100"/>
            <a:ext cx="4117800" cy="115200"/>
          </a:xfrm>
          <a:prstGeom prst="rect">
            <a:avLst/>
          </a:prstGeom>
          <a:solidFill>
            <a:schemeClr val="lt2"/>
          </a:solidFill>
          <a:ln cap="flat" cmpd="sng" w="9525">
            <a:solidFill>
              <a:srgbClr val="E9E9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3"/>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02" name="Google Shape;302;p43"/>
          <p:cNvPicPr preferRelativeResize="0"/>
          <p:nvPr/>
        </p:nvPicPr>
        <p:blipFill rotWithShape="1">
          <a:blip r:embed="rId3">
            <a:alphaModFix/>
          </a:blip>
          <a:srcRect b="4790" l="0" r="0" t="22296"/>
          <a:stretch/>
        </p:blipFill>
        <p:spPr>
          <a:xfrm>
            <a:off x="1432738" y="549275"/>
            <a:ext cx="8316866" cy="2800350"/>
          </a:xfrm>
          <a:prstGeom prst="rect">
            <a:avLst/>
          </a:prstGeom>
          <a:noFill/>
          <a:ln>
            <a:noFill/>
          </a:ln>
        </p:spPr>
      </p:pic>
      <p:graphicFrame>
        <p:nvGraphicFramePr>
          <p:cNvPr id="303" name="Google Shape;303;p43"/>
          <p:cNvGraphicFramePr/>
          <p:nvPr/>
        </p:nvGraphicFramePr>
        <p:xfrm>
          <a:off x="2777575" y="3533100"/>
          <a:ext cx="3000000" cy="3000000"/>
        </p:xfrm>
        <a:graphic>
          <a:graphicData uri="http://schemas.openxmlformats.org/drawingml/2006/table">
            <a:tbl>
              <a:tblPr>
                <a:noFill/>
                <a:tableStyleId>{BEC4DFEC-E31A-4DA7-82C7-5F5726FD3E34}</a:tableStyleId>
              </a:tblPr>
              <a:tblGrid>
                <a:gridCol w="2743200"/>
                <a:gridCol w="3714750"/>
              </a:tblGrid>
              <a:tr h="190500">
                <a:tc gridSpan="2">
                  <a:txBody>
                    <a:bodyPr/>
                    <a:lstStyle/>
                    <a:p>
                      <a:pPr indent="0" lvl="0" marL="0" rtl="0" algn="l">
                        <a:lnSpc>
                          <a:spcPct val="115000"/>
                        </a:lnSpc>
                        <a:spcBef>
                          <a:spcPts val="1200"/>
                        </a:spcBef>
                        <a:spcAft>
                          <a:spcPts val="0"/>
                        </a:spcAft>
                        <a:buNone/>
                      </a:pPr>
                      <a:r>
                        <a:rPr b="1" lang="en-GB" sz="1200">
                          <a:solidFill>
                            <a:srgbClr val="404041"/>
                          </a:solidFill>
                        </a:rPr>
                        <a:t>Applicant Details</a:t>
                      </a:r>
                      <a:endParaRPr b="1"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solidFill>
                      <a:srgbClr val="F3F3F3"/>
                    </a:solidFill>
                  </a:tcPr>
                </a:tc>
                <a:tc hMerge="1"/>
              </a:tr>
              <a:tr h="190500">
                <a:tc>
                  <a:txBody>
                    <a:bodyPr/>
                    <a:lstStyle/>
                    <a:p>
                      <a:pPr indent="0" lvl="0" marL="0" rtl="0" algn="l">
                        <a:lnSpc>
                          <a:spcPct val="115000"/>
                        </a:lnSpc>
                        <a:spcBef>
                          <a:spcPts val="1200"/>
                        </a:spcBef>
                        <a:spcAft>
                          <a:spcPts val="0"/>
                        </a:spcAft>
                        <a:buNone/>
                      </a:pPr>
                      <a:r>
                        <a:rPr lang="en-GB" sz="1200">
                          <a:solidFill>
                            <a:srgbClr val="404041"/>
                          </a:solidFill>
                        </a:rPr>
                        <a:t>Research Name </a:t>
                      </a:r>
                      <a:r>
                        <a:rPr i="1" lang="en-GB" sz="1200">
                          <a:solidFill>
                            <a:srgbClr val="FF0000"/>
                          </a:solidFill>
                        </a:rPr>
                        <a:t>(auto-filled)</a:t>
                      </a:r>
                      <a:endParaRPr i="1"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Jill Citizen</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Researcher email</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z3225897@fauxMRI.edu.au</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Researcher Position</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PhD Student</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742950">
                <a:tc>
                  <a:txBody>
                    <a:bodyPr/>
                    <a:lstStyle/>
                    <a:p>
                      <a:pPr indent="0" lvl="0" marL="0" rtl="0" algn="l">
                        <a:lnSpc>
                          <a:spcPct val="115000"/>
                        </a:lnSpc>
                        <a:spcBef>
                          <a:spcPts val="1200"/>
                        </a:spcBef>
                        <a:spcAft>
                          <a:spcPts val="0"/>
                        </a:spcAft>
                        <a:buNone/>
                      </a:pPr>
                      <a:r>
                        <a:rPr lang="en-GB" sz="1200">
                          <a:solidFill>
                            <a:srgbClr val="404041"/>
                          </a:solidFill>
                        </a:rPr>
                        <a:t>Researcher ORCiD </a:t>
                      </a:r>
                      <a:r>
                        <a:rPr i="1" lang="en-GB" sz="1200">
                          <a:solidFill>
                            <a:srgbClr val="FF0000"/>
                          </a:solidFill>
                        </a:rPr>
                        <a:t>(Jill did not have an ORCiD, so she went to the website and registered for one, which took about 10 mins).</a:t>
                      </a:r>
                      <a:endParaRPr i="1"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3333-3333-3333</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Researcher Organisation</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Faux Medical Research Institute</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bl>
          </a:graphicData>
        </a:graphic>
      </p:graphicFrame>
      <p:sp>
        <p:nvSpPr>
          <p:cNvPr id="304" name="Google Shape;304;p43"/>
          <p:cNvSpPr txBox="1"/>
          <p:nvPr/>
        </p:nvSpPr>
        <p:spPr>
          <a:xfrm>
            <a:off x="0" y="0"/>
            <a:ext cx="3000000" cy="549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n-GB">
                <a:solidFill>
                  <a:srgbClr val="404041"/>
                </a:solidFill>
              </a:rPr>
              <a:t>STEP 2: APPLICANT DETAILS</a:t>
            </a:r>
            <a:endParaRPr b="1">
              <a:solidFill>
                <a:srgbClr val="404041"/>
              </a:solidFill>
            </a:endParaRPr>
          </a:p>
        </p:txBody>
      </p:sp>
      <p:sp>
        <p:nvSpPr>
          <p:cNvPr id="305" name="Google Shape;305;p43"/>
          <p:cNvSpPr/>
          <p:nvPr/>
        </p:nvSpPr>
        <p:spPr>
          <a:xfrm>
            <a:off x="3449650" y="1076450"/>
            <a:ext cx="630300" cy="121500"/>
          </a:xfrm>
          <a:prstGeom prst="rect">
            <a:avLst/>
          </a:prstGeom>
          <a:solidFill>
            <a:schemeClr val="lt2"/>
          </a:solidFill>
          <a:ln cap="flat" cmpd="sng" w="9525">
            <a:solidFill>
              <a:srgbClr val="E9E9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 name="Google Shape;306;p43"/>
          <p:cNvSpPr/>
          <p:nvPr/>
        </p:nvSpPr>
        <p:spPr>
          <a:xfrm>
            <a:off x="3449650" y="2078075"/>
            <a:ext cx="1230300" cy="121500"/>
          </a:xfrm>
          <a:prstGeom prst="rect">
            <a:avLst/>
          </a:prstGeom>
          <a:solidFill>
            <a:schemeClr val="lt2"/>
          </a:solidFill>
          <a:ln cap="flat" cmpd="sng" w="9525">
            <a:solidFill>
              <a:srgbClr val="E9E9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4"/>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 name="Google Shape;312;p44"/>
          <p:cNvSpPr txBox="1"/>
          <p:nvPr/>
        </p:nvSpPr>
        <p:spPr>
          <a:xfrm>
            <a:off x="0" y="0"/>
            <a:ext cx="4265700" cy="549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n-GB">
                <a:solidFill>
                  <a:srgbClr val="404041"/>
                </a:solidFill>
              </a:rPr>
              <a:t>STEP 2b: APPLICANT DETAILS (include others involved in the project) </a:t>
            </a:r>
            <a:endParaRPr b="1">
              <a:solidFill>
                <a:srgbClr val="404041"/>
              </a:solidFill>
            </a:endParaRPr>
          </a:p>
        </p:txBody>
      </p:sp>
      <p:graphicFrame>
        <p:nvGraphicFramePr>
          <p:cNvPr id="313" name="Google Shape;313;p44"/>
          <p:cNvGraphicFramePr/>
          <p:nvPr/>
        </p:nvGraphicFramePr>
        <p:xfrm>
          <a:off x="2972588" y="3681425"/>
          <a:ext cx="3000000" cy="3000000"/>
        </p:xfrm>
        <a:graphic>
          <a:graphicData uri="http://schemas.openxmlformats.org/drawingml/2006/table">
            <a:tbl>
              <a:tblPr>
                <a:noFill/>
                <a:tableStyleId>{BEC4DFEC-E31A-4DA7-82C7-5F5726FD3E34}</a:tableStyleId>
              </a:tblPr>
              <a:tblGrid>
                <a:gridCol w="2743200"/>
                <a:gridCol w="3719525"/>
              </a:tblGrid>
              <a:tr h="190500">
                <a:tc gridSpan="2">
                  <a:txBody>
                    <a:bodyPr/>
                    <a:lstStyle/>
                    <a:p>
                      <a:pPr indent="0" lvl="0" marL="0" rtl="0" algn="l">
                        <a:lnSpc>
                          <a:spcPct val="115000"/>
                        </a:lnSpc>
                        <a:spcBef>
                          <a:spcPts val="1200"/>
                        </a:spcBef>
                        <a:spcAft>
                          <a:spcPts val="0"/>
                        </a:spcAft>
                        <a:buNone/>
                      </a:pPr>
                      <a:r>
                        <a:rPr b="1" lang="en-GB" sz="1200">
                          <a:solidFill>
                            <a:srgbClr val="404041"/>
                          </a:solidFill>
                        </a:rPr>
                        <a:t>Additional Project Participant</a:t>
                      </a:r>
                      <a:endParaRPr b="1"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solidFill>
                      <a:srgbClr val="F3F3F3"/>
                    </a:solidFill>
                  </a:tcPr>
                </a:tc>
                <a:tc hMerge="1"/>
              </a:tr>
              <a:tr h="190500">
                <a:tc>
                  <a:txBody>
                    <a:bodyPr/>
                    <a:lstStyle/>
                    <a:p>
                      <a:pPr indent="0" lvl="0" marL="0" rtl="0" algn="l">
                        <a:lnSpc>
                          <a:spcPct val="115000"/>
                        </a:lnSpc>
                        <a:spcBef>
                          <a:spcPts val="1200"/>
                        </a:spcBef>
                        <a:spcAft>
                          <a:spcPts val="0"/>
                        </a:spcAft>
                        <a:buNone/>
                      </a:pPr>
                      <a:r>
                        <a:rPr lang="en-GB" sz="1200">
                          <a:solidFill>
                            <a:srgbClr val="404041"/>
                          </a:solidFill>
                        </a:rPr>
                        <a:t>Additional Research Name</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Henry Freeman</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Researcher email</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r.freeman@fauxMRI.edu.au</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Researcher Position</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Associate Professor</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561975">
                <a:tc>
                  <a:txBody>
                    <a:bodyPr/>
                    <a:lstStyle/>
                    <a:p>
                      <a:pPr indent="0" lvl="0" marL="0" rtl="0" algn="l">
                        <a:lnSpc>
                          <a:spcPct val="115000"/>
                        </a:lnSpc>
                        <a:spcBef>
                          <a:spcPts val="1200"/>
                        </a:spcBef>
                        <a:spcAft>
                          <a:spcPts val="0"/>
                        </a:spcAft>
                        <a:buNone/>
                      </a:pPr>
                      <a:r>
                        <a:rPr lang="en-GB" sz="1200">
                          <a:solidFill>
                            <a:srgbClr val="404041"/>
                          </a:solidFill>
                        </a:rPr>
                        <a:t>Researcher ORCiD </a:t>
                      </a:r>
                      <a:r>
                        <a:rPr i="1" lang="en-GB" sz="1200">
                          <a:solidFill>
                            <a:srgbClr val="FF0000"/>
                          </a:solidFill>
                        </a:rPr>
                        <a:t>(Jill needs to confirm this with Henry before proceeding).</a:t>
                      </a:r>
                      <a:endParaRPr i="1"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5555-5555-5555</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Researcher Organisation</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Faux Medical Research Institute</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bl>
          </a:graphicData>
        </a:graphic>
      </p:graphicFrame>
      <p:pic>
        <p:nvPicPr>
          <p:cNvPr id="314" name="Google Shape;314;p44"/>
          <p:cNvPicPr preferRelativeResize="0"/>
          <p:nvPr/>
        </p:nvPicPr>
        <p:blipFill rotWithShape="1">
          <a:blip r:embed="rId3">
            <a:alphaModFix/>
          </a:blip>
          <a:srcRect b="0" l="8084" r="1277" t="44806"/>
          <a:stretch/>
        </p:blipFill>
        <p:spPr>
          <a:xfrm>
            <a:off x="1985088" y="629291"/>
            <a:ext cx="8221825" cy="29721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5"/>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20" name="Google Shape;320;p45"/>
          <p:cNvPicPr preferRelativeResize="0"/>
          <p:nvPr/>
        </p:nvPicPr>
        <p:blipFill rotWithShape="1">
          <a:blip r:embed="rId3">
            <a:alphaModFix/>
          </a:blip>
          <a:srcRect b="4425" l="0" r="0" t="0"/>
          <a:stretch/>
        </p:blipFill>
        <p:spPr>
          <a:xfrm>
            <a:off x="2630775" y="1412863"/>
            <a:ext cx="8441725" cy="3725576"/>
          </a:xfrm>
          <a:prstGeom prst="rect">
            <a:avLst/>
          </a:prstGeom>
          <a:noFill/>
          <a:ln>
            <a:noFill/>
          </a:ln>
        </p:spPr>
      </p:pic>
      <p:sp>
        <p:nvSpPr>
          <p:cNvPr id="321" name="Google Shape;321;p45"/>
          <p:cNvSpPr txBox="1"/>
          <p:nvPr/>
        </p:nvSpPr>
        <p:spPr>
          <a:xfrm>
            <a:off x="0" y="0"/>
            <a:ext cx="4265700" cy="549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n-GB">
                <a:solidFill>
                  <a:srgbClr val="404041"/>
                </a:solidFill>
              </a:rPr>
              <a:t>STEP 3: PROJECT DETAILS</a:t>
            </a:r>
            <a:endParaRPr b="1">
              <a:solidFill>
                <a:srgbClr val="404041"/>
              </a:solidFill>
            </a:endParaRPr>
          </a:p>
        </p:txBody>
      </p:sp>
      <p:pic>
        <p:nvPicPr>
          <p:cNvPr id="322" name="Google Shape;322;p45"/>
          <p:cNvPicPr preferRelativeResize="0"/>
          <p:nvPr/>
        </p:nvPicPr>
        <p:blipFill rotWithShape="1">
          <a:blip r:embed="rId4">
            <a:alphaModFix/>
          </a:blip>
          <a:srcRect b="0" l="23192" r="22353" t="0"/>
          <a:stretch/>
        </p:blipFill>
        <p:spPr>
          <a:xfrm>
            <a:off x="88425" y="449250"/>
            <a:ext cx="2013274" cy="2079651"/>
          </a:xfrm>
          <a:prstGeom prst="rect">
            <a:avLst/>
          </a:prstGeom>
          <a:noFill/>
          <a:ln>
            <a:noFill/>
          </a:ln>
        </p:spPr>
      </p:pic>
      <p:sp>
        <p:nvSpPr>
          <p:cNvPr id="323" name="Google Shape;323;p45"/>
          <p:cNvSpPr txBox="1"/>
          <p:nvPr/>
        </p:nvSpPr>
        <p:spPr>
          <a:xfrm>
            <a:off x="428763" y="2528900"/>
            <a:ext cx="1332600" cy="375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i="1" lang="en-GB" sz="1200">
                <a:solidFill>
                  <a:srgbClr val="404041"/>
                </a:solidFill>
              </a:rPr>
              <a:t>Jill is worried…</a:t>
            </a:r>
            <a:endParaRPr i="1" sz="1200">
              <a:solidFill>
                <a:srgbClr val="40404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6"/>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29" name="Google Shape;329;p46"/>
          <p:cNvPicPr preferRelativeResize="0"/>
          <p:nvPr/>
        </p:nvPicPr>
        <p:blipFill rotWithShape="1">
          <a:blip r:embed="rId3">
            <a:alphaModFix/>
          </a:blip>
          <a:srcRect b="4425" l="0" r="0" t="0"/>
          <a:stretch/>
        </p:blipFill>
        <p:spPr>
          <a:xfrm>
            <a:off x="181800" y="2193522"/>
            <a:ext cx="5275202" cy="2328100"/>
          </a:xfrm>
          <a:prstGeom prst="rect">
            <a:avLst/>
          </a:prstGeom>
          <a:noFill/>
          <a:ln>
            <a:noFill/>
          </a:ln>
        </p:spPr>
      </p:pic>
      <p:graphicFrame>
        <p:nvGraphicFramePr>
          <p:cNvPr id="330" name="Google Shape;330;p46"/>
          <p:cNvGraphicFramePr/>
          <p:nvPr/>
        </p:nvGraphicFramePr>
        <p:xfrm>
          <a:off x="5591175" y="757250"/>
          <a:ext cx="3000000" cy="3000000"/>
        </p:xfrm>
        <a:graphic>
          <a:graphicData uri="http://schemas.openxmlformats.org/drawingml/2006/table">
            <a:tbl>
              <a:tblPr>
                <a:noFill/>
                <a:tableStyleId>{BEC4DFEC-E31A-4DA7-82C7-5F5726FD3E34}</a:tableStyleId>
              </a:tblPr>
              <a:tblGrid>
                <a:gridCol w="2800350"/>
                <a:gridCol w="3681425"/>
              </a:tblGrid>
              <a:tr h="190500">
                <a:tc gridSpan="2">
                  <a:txBody>
                    <a:bodyPr/>
                    <a:lstStyle/>
                    <a:p>
                      <a:pPr indent="0" lvl="0" marL="0" rtl="0" algn="l">
                        <a:lnSpc>
                          <a:spcPct val="115000"/>
                        </a:lnSpc>
                        <a:spcBef>
                          <a:spcPts val="1200"/>
                        </a:spcBef>
                        <a:spcAft>
                          <a:spcPts val="0"/>
                        </a:spcAft>
                        <a:buNone/>
                      </a:pPr>
                      <a:r>
                        <a:rPr b="1" lang="en-GB" sz="1200">
                          <a:solidFill>
                            <a:srgbClr val="404041"/>
                          </a:solidFill>
                        </a:rPr>
                        <a:t>Project Details</a:t>
                      </a:r>
                      <a:endParaRPr b="1"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solidFill>
                      <a:srgbClr val="D9D9D9"/>
                    </a:solidFill>
                  </a:tcPr>
                </a:tc>
                <a:tc hMerge="1"/>
              </a:tr>
              <a:tr h="190500">
                <a:tc gridSpan="2">
                  <a:txBody>
                    <a:bodyPr/>
                    <a:lstStyle/>
                    <a:p>
                      <a:pPr indent="0" lvl="0" marL="0" rtl="0" algn="l">
                        <a:lnSpc>
                          <a:spcPct val="115000"/>
                        </a:lnSpc>
                        <a:spcBef>
                          <a:spcPts val="1200"/>
                        </a:spcBef>
                        <a:spcAft>
                          <a:spcPts val="0"/>
                        </a:spcAft>
                        <a:buNone/>
                      </a:pPr>
                      <a:r>
                        <a:rPr b="1" lang="en-GB" sz="1200">
                          <a:solidFill>
                            <a:srgbClr val="404041"/>
                          </a:solidFill>
                        </a:rPr>
                        <a:t>Project Administrative</a:t>
                      </a:r>
                      <a:endParaRPr b="1"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solidFill>
                      <a:srgbClr val="F3F3F3"/>
                    </a:solidFill>
                  </a:tcPr>
                </a:tc>
                <a:tc hMerge="1"/>
              </a:tr>
              <a:tr h="545950">
                <a:tc>
                  <a:txBody>
                    <a:bodyPr/>
                    <a:lstStyle/>
                    <a:p>
                      <a:pPr indent="0" lvl="0" marL="0" rtl="0" algn="l">
                        <a:lnSpc>
                          <a:spcPct val="115000"/>
                        </a:lnSpc>
                        <a:spcBef>
                          <a:spcPts val="1200"/>
                        </a:spcBef>
                        <a:spcAft>
                          <a:spcPts val="0"/>
                        </a:spcAft>
                        <a:buNone/>
                      </a:pPr>
                      <a:r>
                        <a:rPr lang="en-GB" sz="1200">
                          <a:solidFill>
                            <a:srgbClr val="404041"/>
                          </a:solidFill>
                        </a:rPr>
                        <a:t>Project Identifier </a:t>
                      </a:r>
                      <a:r>
                        <a:rPr i="1" lang="en-GB" sz="1200">
                          <a:solidFill>
                            <a:srgbClr val="FF0000"/>
                          </a:solidFill>
                        </a:rPr>
                        <a:t>(Jill was originally unsure what to include here. Henry tells her that she can include any pre-existing ID number assigned to their project. Fortunately, their institute provided their project with a unique identifier, which he told her to use.) </a:t>
                      </a:r>
                      <a:endParaRPr i="1"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ACEF13579 </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561975">
                <a:tc>
                  <a:txBody>
                    <a:bodyPr/>
                    <a:lstStyle/>
                    <a:p>
                      <a:pPr indent="0" lvl="0" marL="0" rtl="0" algn="l">
                        <a:lnSpc>
                          <a:spcPct val="115000"/>
                        </a:lnSpc>
                        <a:spcBef>
                          <a:spcPts val="1200"/>
                        </a:spcBef>
                        <a:spcAft>
                          <a:spcPts val="0"/>
                        </a:spcAft>
                        <a:buNone/>
                      </a:pPr>
                      <a:r>
                        <a:rPr lang="en-GB" sz="1200">
                          <a:solidFill>
                            <a:srgbClr val="404041"/>
                          </a:solidFill>
                        </a:rPr>
                        <a:t>Project Title</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Studying the efficacy of various exercise therapies to neurodegenerative disease</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Start Date</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01/03/2025</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371475">
                <a:tc>
                  <a:txBody>
                    <a:bodyPr/>
                    <a:lstStyle/>
                    <a:p>
                      <a:pPr indent="0" lvl="0" marL="0" rtl="0" algn="l">
                        <a:lnSpc>
                          <a:spcPct val="115000"/>
                        </a:lnSpc>
                        <a:spcBef>
                          <a:spcPts val="1200"/>
                        </a:spcBef>
                        <a:spcAft>
                          <a:spcPts val="0"/>
                        </a:spcAft>
                        <a:buNone/>
                      </a:pPr>
                      <a:r>
                        <a:rPr lang="en-GB" sz="1200">
                          <a:solidFill>
                            <a:srgbClr val="404041"/>
                          </a:solidFill>
                        </a:rPr>
                        <a:t>End Date </a:t>
                      </a:r>
                      <a:r>
                        <a:rPr i="1" lang="en-GB" sz="1200">
                          <a:solidFill>
                            <a:srgbClr val="FF0000"/>
                          </a:solidFill>
                        </a:rPr>
                        <a:t>(She decides to include the date she plans to submit her thesis)</a:t>
                      </a:r>
                      <a:endParaRPr i="1"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25/02/2026</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190500">
                <a:tc>
                  <a:txBody>
                    <a:bodyPr/>
                    <a:lstStyle/>
                    <a:p>
                      <a:pPr indent="0" lvl="0" marL="0" rtl="0" algn="l">
                        <a:lnSpc>
                          <a:spcPct val="115000"/>
                        </a:lnSpc>
                        <a:spcBef>
                          <a:spcPts val="1200"/>
                        </a:spcBef>
                        <a:spcAft>
                          <a:spcPts val="0"/>
                        </a:spcAft>
                        <a:buNone/>
                      </a:pPr>
                      <a:r>
                        <a:rPr lang="en-GB" sz="1200">
                          <a:solidFill>
                            <a:srgbClr val="404041"/>
                          </a:solidFill>
                        </a:rPr>
                        <a:t>Funding Sources</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MRFF grant</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r h="742950">
                <a:tc>
                  <a:txBody>
                    <a:bodyPr/>
                    <a:lstStyle/>
                    <a:p>
                      <a:pPr indent="0" lvl="0" marL="0" rtl="0" algn="l">
                        <a:lnSpc>
                          <a:spcPct val="115000"/>
                        </a:lnSpc>
                        <a:spcBef>
                          <a:spcPts val="1200"/>
                        </a:spcBef>
                        <a:spcAft>
                          <a:spcPts val="0"/>
                        </a:spcAft>
                        <a:buNone/>
                      </a:pPr>
                      <a:r>
                        <a:rPr lang="en-GB" sz="1200">
                          <a:solidFill>
                            <a:srgbClr val="404041"/>
                          </a:solidFill>
                        </a:rPr>
                        <a:t>Conflict of Interest/Relevant disclosures </a:t>
                      </a:r>
                      <a:r>
                        <a:rPr i="1" lang="en-GB" sz="1200">
                          <a:solidFill>
                            <a:srgbClr val="FF0000"/>
                          </a:solidFill>
                        </a:rPr>
                        <a:t>(Henry confirmed there were no conflict of interests in this case)</a:t>
                      </a:r>
                      <a:endParaRPr i="1" sz="1200">
                        <a:solidFill>
                          <a:srgbClr val="FF0000"/>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1200">
                          <a:solidFill>
                            <a:srgbClr val="404041"/>
                          </a:solidFill>
                        </a:rPr>
                        <a:t>Nil</a:t>
                      </a:r>
                      <a:endParaRPr sz="1200">
                        <a:solidFill>
                          <a:srgbClr val="404041"/>
                        </a:solidFill>
                      </a:endParaRPr>
                    </a:p>
                  </a:txBody>
                  <a:tcPr marT="0" marB="0" marR="63500" marL="63500">
                    <a:lnL cap="flat" cmpd="sng" w="7050">
                      <a:solidFill>
                        <a:srgbClr val="999999"/>
                      </a:solidFill>
                      <a:prstDash val="solid"/>
                      <a:round/>
                      <a:headEnd len="sm" w="sm" type="none"/>
                      <a:tailEnd len="sm" w="sm" type="none"/>
                    </a:lnL>
                    <a:lnR cap="flat" cmpd="sng" w="7050">
                      <a:solidFill>
                        <a:srgbClr val="999999"/>
                      </a:solidFill>
                      <a:prstDash val="solid"/>
                      <a:round/>
                      <a:headEnd len="sm" w="sm" type="none"/>
                      <a:tailEnd len="sm" w="sm" type="none"/>
                    </a:lnR>
                    <a:lnT cap="flat" cmpd="sng" w="7050">
                      <a:solidFill>
                        <a:srgbClr val="999999"/>
                      </a:solidFill>
                      <a:prstDash val="solid"/>
                      <a:round/>
                      <a:headEnd len="sm" w="sm" type="none"/>
                      <a:tailEnd len="sm" w="sm" type="none"/>
                    </a:lnT>
                    <a:lnB cap="flat" cmpd="sng" w="7050">
                      <a:solidFill>
                        <a:srgbClr val="999999"/>
                      </a:solidFill>
                      <a:prstDash val="solid"/>
                      <a:round/>
                      <a:headEnd len="sm" w="sm" type="none"/>
                      <a:tailEnd len="sm" w="sm" type="none"/>
                    </a:lnB>
                  </a:tcPr>
                </a:tc>
              </a:tr>
            </a:tbl>
          </a:graphicData>
        </a:graphic>
      </p:graphicFrame>
      <p:sp>
        <p:nvSpPr>
          <p:cNvPr id="331" name="Google Shape;331;p46"/>
          <p:cNvSpPr txBox="1"/>
          <p:nvPr/>
        </p:nvSpPr>
        <p:spPr>
          <a:xfrm>
            <a:off x="0" y="0"/>
            <a:ext cx="4265700" cy="549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n-GB">
                <a:solidFill>
                  <a:srgbClr val="404041"/>
                </a:solidFill>
              </a:rPr>
              <a:t>STEP 3: PROJECT DETAILS</a:t>
            </a:r>
            <a:endParaRPr b="1">
              <a:solidFill>
                <a:srgbClr val="40404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ARDC Slides - 24/25">
  <a:themeElements>
    <a:clrScheme name="Office">
      <a:dk1>
        <a:srgbClr val="404041"/>
      </a:dk1>
      <a:lt1>
        <a:srgbClr val="FFFFFF"/>
      </a:lt1>
      <a:dk2>
        <a:srgbClr val="44546A"/>
      </a:dk2>
      <a:lt2>
        <a:srgbClr val="F3F3F3"/>
      </a:lt2>
      <a:accent1>
        <a:srgbClr val="00B0D5"/>
      </a:accent1>
      <a:accent2>
        <a:srgbClr val="E51875"/>
      </a:accent2>
      <a:accent3>
        <a:srgbClr val="F8B20E"/>
      </a:accent3>
      <a:accent4>
        <a:srgbClr val="8E489B"/>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