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1" r:id="rId4"/>
  </p:sldMasterIdLst>
  <p:notesMasterIdLst>
    <p:notesMasterId r:id="rId5"/>
  </p:notesMasterIdLst>
  <p:sldIdLst>
    <p:sldId id="256" r:id="rId6"/>
  </p:sldIdLst>
  <p:sldSz cy="42803750" cx="302752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87">
          <p15:clr>
            <a:srgbClr val="A4A3A4"/>
          </p15:clr>
        </p15:guide>
        <p15:guide id="2" orient="horz" pos="2913">
          <p15:clr>
            <a:srgbClr val="A4A3A4"/>
          </p15:clr>
        </p15:guide>
        <p15:guide id="3" pos="9535">
          <p15:clr>
            <a:srgbClr val="000000"/>
          </p15:clr>
        </p15:guide>
      </p15:sldGuideLst>
    </p:ext>
    <p:ext uri="{2D200454-40CA-4A62-9FC3-DE9A4176ACB9}">
      <p15:notesGuideLst>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87" orient="horz"/>
        <p:guide pos="2913" orient="horz"/>
        <p:guide pos="9535"/>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2217738" y="685800"/>
            <a:ext cx="24225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4603"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4603"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4603"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4603"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4603"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4603"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4603"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4603"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4603"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905"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A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2" name="Google Shape;92;p3:notes"/>
          <p:cNvSpPr/>
          <p:nvPr>
            <p:ph idx="2" type="sldImg"/>
          </p:nvPr>
        </p:nvSpPr>
        <p:spPr>
          <a:xfrm>
            <a:off x="2217738" y="685800"/>
            <a:ext cx="2422525"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9.png"/><Relationship Id="rId3" Type="http://schemas.openxmlformats.org/officeDocument/2006/relationships/image" Target="../media/image4.png"/><Relationship Id="rId4" Type="http://schemas.openxmlformats.org/officeDocument/2006/relationships/image" Target="../media/image21.png"/><Relationship Id="rId11" Type="http://schemas.openxmlformats.org/officeDocument/2006/relationships/image" Target="../media/image14.png"/><Relationship Id="rId10" Type="http://schemas.openxmlformats.org/officeDocument/2006/relationships/image" Target="../media/image18.png"/><Relationship Id="rId9" Type="http://schemas.openxmlformats.org/officeDocument/2006/relationships/image" Target="../media/image22.png"/><Relationship Id="rId5" Type="http://schemas.openxmlformats.org/officeDocument/2006/relationships/image" Target="../media/image6.png"/><Relationship Id="rId6" Type="http://schemas.openxmlformats.org/officeDocument/2006/relationships/image" Target="../media/image8.png"/><Relationship Id="rId7" Type="http://schemas.openxmlformats.org/officeDocument/2006/relationships/image" Target="../media/image26.png"/><Relationship Id="rId8"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spTree>
      <p:nvGrpSpPr>
        <p:cNvPr id="35" name="Shape 35"/>
        <p:cNvGrpSpPr/>
        <p:nvPr/>
      </p:nvGrpSpPr>
      <p:grpSpPr>
        <a:xfrm>
          <a:off x="0" y="0"/>
          <a:ext cx="0" cy="0"/>
          <a:chOff x="0" y="0"/>
          <a:chExt cx="0" cy="0"/>
        </a:xfrm>
      </p:grpSpPr>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1 Poster Grey">
  <p:cSld name="A1 Poster Grey">
    <p:spTree>
      <p:nvGrpSpPr>
        <p:cNvPr id="36" name="Shape 36"/>
        <p:cNvGrpSpPr/>
        <p:nvPr/>
      </p:nvGrpSpPr>
      <p:grpSpPr>
        <a:xfrm>
          <a:off x="0" y="0"/>
          <a:ext cx="0" cy="0"/>
          <a:chOff x="0" y="0"/>
          <a:chExt cx="0" cy="0"/>
        </a:xfrm>
      </p:grpSpPr>
      <p:sp>
        <p:nvSpPr>
          <p:cNvPr id="37" name="Google Shape;37;p3"/>
          <p:cNvSpPr txBox="1"/>
          <p:nvPr>
            <p:ph idx="1" type="body"/>
          </p:nvPr>
        </p:nvSpPr>
        <p:spPr>
          <a:xfrm>
            <a:off x="1323839" y="25450891"/>
            <a:ext cx="8772662" cy="772088"/>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848"/>
              </a:spcBef>
              <a:spcAft>
                <a:spcPts val="0"/>
              </a:spcAft>
              <a:buSzPts val="2000"/>
              <a:buNone/>
              <a:defRPr b="0" i="1" sz="2000">
                <a:solidFill>
                  <a:srgbClr val="939597"/>
                </a:solidFill>
              </a:defRPr>
            </a:lvl1pPr>
            <a:lvl2pPr indent="-228600" lvl="1" marL="914400" algn="l">
              <a:lnSpc>
                <a:spcPct val="100000"/>
              </a:lnSpc>
              <a:spcBef>
                <a:spcPts val="848"/>
              </a:spcBef>
              <a:spcAft>
                <a:spcPts val="0"/>
              </a:spcAft>
              <a:buSzPts val="3000"/>
              <a:buNone/>
              <a:defRPr/>
            </a:lvl2pPr>
            <a:lvl3pPr indent="-342900" lvl="2" marL="1371600" algn="l">
              <a:lnSpc>
                <a:spcPct val="100000"/>
              </a:lnSpc>
              <a:spcBef>
                <a:spcPts val="848"/>
              </a:spcBef>
              <a:spcAft>
                <a:spcPts val="0"/>
              </a:spcAft>
              <a:buClr>
                <a:srgbClr val="404041"/>
              </a:buClr>
              <a:buSzPts val="1800"/>
              <a:buChar char="–"/>
              <a:defRPr/>
            </a:lvl3pPr>
            <a:lvl4pPr indent="-228600" lvl="3" marL="1828800" algn="l">
              <a:lnSpc>
                <a:spcPct val="100000"/>
              </a:lnSpc>
              <a:spcBef>
                <a:spcPts val="848"/>
              </a:spcBef>
              <a:spcAft>
                <a:spcPts val="0"/>
              </a:spcAft>
              <a:buClr>
                <a:srgbClr val="404041"/>
              </a:buClr>
              <a:buSzPts val="1800"/>
              <a:buNone/>
              <a:defRPr/>
            </a:lvl4pPr>
            <a:lvl5pPr indent="-228600" lvl="4" marL="2286000" algn="l">
              <a:lnSpc>
                <a:spcPct val="100000"/>
              </a:lnSpc>
              <a:spcBef>
                <a:spcPts val="848"/>
              </a:spcBef>
              <a:spcAft>
                <a:spcPts val="0"/>
              </a:spcAft>
              <a:buClr>
                <a:srgbClr val="404041"/>
              </a:buClr>
              <a:buSzPts val="1800"/>
              <a:buNone/>
              <a:defRPr/>
            </a:lvl5pPr>
            <a:lvl6pPr indent="-228600" lvl="5" marL="2743200" algn="l">
              <a:lnSpc>
                <a:spcPct val="100000"/>
              </a:lnSpc>
              <a:spcBef>
                <a:spcPts val="848"/>
              </a:spcBef>
              <a:spcAft>
                <a:spcPts val="0"/>
              </a:spcAft>
              <a:buClr>
                <a:srgbClr val="404041"/>
              </a:buClr>
              <a:buSzPts val="1800"/>
              <a:buNone/>
              <a:defRPr/>
            </a:lvl6pPr>
            <a:lvl7pPr indent="-228600" lvl="6" marL="3200400" algn="l">
              <a:lnSpc>
                <a:spcPct val="100000"/>
              </a:lnSpc>
              <a:spcBef>
                <a:spcPts val="848"/>
              </a:spcBef>
              <a:spcAft>
                <a:spcPts val="0"/>
              </a:spcAft>
              <a:buClr>
                <a:schemeClr val="dk1"/>
              </a:buClr>
              <a:buSzPts val="1800"/>
              <a:buNone/>
              <a:defRPr/>
            </a:lvl7pPr>
            <a:lvl8pPr indent="-342900" lvl="7" marL="3657600" algn="l">
              <a:lnSpc>
                <a:spcPct val="100000"/>
              </a:lnSpc>
              <a:spcBef>
                <a:spcPts val="848"/>
              </a:spcBef>
              <a:spcAft>
                <a:spcPts val="0"/>
              </a:spcAft>
              <a:buClr>
                <a:schemeClr val="dk1"/>
              </a:buClr>
              <a:buSzPts val="1800"/>
              <a:buChar char="–"/>
              <a:defRPr/>
            </a:lvl8pPr>
            <a:lvl9pPr indent="-342900" lvl="8" marL="4114800" algn="l">
              <a:lnSpc>
                <a:spcPct val="100000"/>
              </a:lnSpc>
              <a:spcBef>
                <a:spcPts val="848"/>
              </a:spcBef>
              <a:spcAft>
                <a:spcPts val="848"/>
              </a:spcAft>
              <a:buClr>
                <a:schemeClr val="dk1"/>
              </a:buClr>
              <a:buSzPts val="1800"/>
              <a:buChar char="•"/>
              <a:defRPr/>
            </a:lvl9pPr>
          </a:lstStyle>
          <a:p/>
        </p:txBody>
      </p:sp>
      <p:sp>
        <p:nvSpPr>
          <p:cNvPr id="38" name="Google Shape;38;p3"/>
          <p:cNvSpPr txBox="1"/>
          <p:nvPr>
            <p:ph type="title"/>
          </p:nvPr>
        </p:nvSpPr>
        <p:spPr>
          <a:xfrm>
            <a:off x="1323975" y="2112857"/>
            <a:ext cx="18244654" cy="1769715"/>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Clr>
                <a:srgbClr val="404041"/>
              </a:buClr>
              <a:buSzPts val="11500"/>
              <a:buFont typeface="Calibri"/>
              <a:buNone/>
              <a:defRPr sz="11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3"/>
          <p:cNvSpPr txBox="1"/>
          <p:nvPr>
            <p:ph idx="2" type="body"/>
          </p:nvPr>
        </p:nvSpPr>
        <p:spPr>
          <a:xfrm>
            <a:off x="1261296" y="3824614"/>
            <a:ext cx="18250998" cy="923330"/>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6000"/>
              <a:buNone/>
              <a:defRPr b="0" sz="6000">
                <a:solidFill>
                  <a:schemeClr val="dk1"/>
                </a:solidFill>
              </a:defRPr>
            </a:lvl1pPr>
            <a:lvl2pPr indent="-342900" lvl="1" marL="914400" algn="l">
              <a:lnSpc>
                <a:spcPct val="100000"/>
              </a:lnSpc>
              <a:spcBef>
                <a:spcPts val="848"/>
              </a:spcBef>
              <a:spcAft>
                <a:spcPts val="0"/>
              </a:spcAft>
              <a:buSzPts val="1800"/>
              <a:buChar char="▪"/>
              <a:defRPr/>
            </a:lvl2pPr>
            <a:lvl3pPr indent="-342900" lvl="2" marL="1371600" algn="l">
              <a:lnSpc>
                <a:spcPct val="100000"/>
              </a:lnSpc>
              <a:spcBef>
                <a:spcPts val="848"/>
              </a:spcBef>
              <a:spcAft>
                <a:spcPts val="0"/>
              </a:spcAft>
              <a:buClr>
                <a:srgbClr val="404041"/>
              </a:buClr>
              <a:buSzPts val="1800"/>
              <a:buChar char="–"/>
              <a:defRPr/>
            </a:lvl3pPr>
            <a:lvl4pPr indent="-228600" lvl="3" marL="1828800" algn="l">
              <a:lnSpc>
                <a:spcPct val="100000"/>
              </a:lnSpc>
              <a:spcBef>
                <a:spcPts val="848"/>
              </a:spcBef>
              <a:spcAft>
                <a:spcPts val="0"/>
              </a:spcAft>
              <a:buClr>
                <a:srgbClr val="404041"/>
              </a:buClr>
              <a:buSzPts val="1800"/>
              <a:buNone/>
              <a:defRPr/>
            </a:lvl4pPr>
            <a:lvl5pPr indent="-228600" lvl="4" marL="2286000" algn="l">
              <a:lnSpc>
                <a:spcPct val="100000"/>
              </a:lnSpc>
              <a:spcBef>
                <a:spcPts val="848"/>
              </a:spcBef>
              <a:spcAft>
                <a:spcPts val="0"/>
              </a:spcAft>
              <a:buClr>
                <a:srgbClr val="404041"/>
              </a:buClr>
              <a:buSzPts val="1800"/>
              <a:buNone/>
              <a:defRPr/>
            </a:lvl5pPr>
            <a:lvl6pPr indent="-228600" lvl="5" marL="2743200" algn="l">
              <a:lnSpc>
                <a:spcPct val="100000"/>
              </a:lnSpc>
              <a:spcBef>
                <a:spcPts val="848"/>
              </a:spcBef>
              <a:spcAft>
                <a:spcPts val="0"/>
              </a:spcAft>
              <a:buClr>
                <a:srgbClr val="404041"/>
              </a:buClr>
              <a:buSzPts val="1800"/>
              <a:buNone/>
              <a:defRPr/>
            </a:lvl6pPr>
            <a:lvl7pPr indent="-228600" lvl="6" marL="3200400" algn="l">
              <a:lnSpc>
                <a:spcPct val="100000"/>
              </a:lnSpc>
              <a:spcBef>
                <a:spcPts val="848"/>
              </a:spcBef>
              <a:spcAft>
                <a:spcPts val="0"/>
              </a:spcAft>
              <a:buClr>
                <a:schemeClr val="dk1"/>
              </a:buClr>
              <a:buSzPts val="1800"/>
              <a:buNone/>
              <a:defRPr/>
            </a:lvl7pPr>
            <a:lvl8pPr indent="-342900" lvl="7" marL="3657600" algn="l">
              <a:lnSpc>
                <a:spcPct val="100000"/>
              </a:lnSpc>
              <a:spcBef>
                <a:spcPts val="848"/>
              </a:spcBef>
              <a:spcAft>
                <a:spcPts val="0"/>
              </a:spcAft>
              <a:buClr>
                <a:schemeClr val="dk1"/>
              </a:buClr>
              <a:buSzPts val="1800"/>
              <a:buChar char="–"/>
              <a:defRPr/>
            </a:lvl8pPr>
            <a:lvl9pPr indent="-342900" lvl="8" marL="4114800" algn="l">
              <a:lnSpc>
                <a:spcPct val="100000"/>
              </a:lnSpc>
              <a:spcBef>
                <a:spcPts val="848"/>
              </a:spcBef>
              <a:spcAft>
                <a:spcPts val="848"/>
              </a:spcAft>
              <a:buClr>
                <a:schemeClr val="dk1"/>
              </a:buClr>
              <a:buSzPts val="1800"/>
              <a:buChar char="•"/>
              <a:defRPr/>
            </a:lvl9pPr>
          </a:lstStyle>
          <a:p/>
        </p:txBody>
      </p:sp>
      <p:sp>
        <p:nvSpPr>
          <p:cNvPr id="40" name="Google Shape;40;p3"/>
          <p:cNvSpPr/>
          <p:nvPr>
            <p:ph idx="3" type="pic"/>
          </p:nvPr>
        </p:nvSpPr>
        <p:spPr>
          <a:xfrm>
            <a:off x="10817226" y="5667375"/>
            <a:ext cx="18186400" cy="12056548"/>
          </a:xfrm>
          <a:prstGeom prst="rect">
            <a:avLst/>
          </a:prstGeom>
          <a:solidFill>
            <a:schemeClr val="dk1"/>
          </a:solidFill>
          <a:ln>
            <a:noFill/>
          </a:ln>
        </p:spPr>
      </p:sp>
      <p:sp>
        <p:nvSpPr>
          <p:cNvPr id="41" name="Google Shape;41;p3"/>
          <p:cNvSpPr txBox="1"/>
          <p:nvPr>
            <p:ph idx="4" type="body"/>
          </p:nvPr>
        </p:nvSpPr>
        <p:spPr>
          <a:xfrm>
            <a:off x="1323838" y="6922136"/>
            <a:ext cx="8772663" cy="7964129"/>
          </a:xfrm>
          <a:prstGeom prst="rect">
            <a:avLst/>
          </a:prstGeom>
          <a:solidFill>
            <a:srgbClr val="E4E4E3"/>
          </a:solidFill>
          <a:ln>
            <a:noFill/>
          </a:ln>
        </p:spPr>
        <p:txBody>
          <a:bodyPr anchorCtr="0" anchor="t" bIns="540000" lIns="540000" spcFirstLastPara="1" rIns="540000" wrap="square" tIns="468000">
            <a:noAutofit/>
          </a:bodyPr>
          <a:lstStyle>
            <a:lvl1pPr indent="-228600" lvl="0" marL="457200" algn="l">
              <a:lnSpc>
                <a:spcPct val="100000"/>
              </a:lnSpc>
              <a:spcBef>
                <a:spcPts val="990"/>
              </a:spcBef>
              <a:spcAft>
                <a:spcPts val="0"/>
              </a:spcAft>
              <a:buSzPts val="3000"/>
              <a:buNone/>
              <a:defRPr sz="3000"/>
            </a:lvl1pPr>
            <a:lvl2pPr indent="-419100" lvl="1" marL="914400" algn="l">
              <a:lnSpc>
                <a:spcPct val="100000"/>
              </a:lnSpc>
              <a:spcBef>
                <a:spcPts val="990"/>
              </a:spcBef>
              <a:spcAft>
                <a:spcPts val="0"/>
              </a:spcAft>
              <a:buSzPts val="3000"/>
              <a:buChar char="▪"/>
              <a:defRPr sz="3000"/>
            </a:lvl2pPr>
            <a:lvl3pPr indent="-419100" lvl="2" marL="1371600" algn="l">
              <a:lnSpc>
                <a:spcPct val="100000"/>
              </a:lnSpc>
              <a:spcBef>
                <a:spcPts val="990"/>
              </a:spcBef>
              <a:spcAft>
                <a:spcPts val="0"/>
              </a:spcAft>
              <a:buClr>
                <a:srgbClr val="404041"/>
              </a:buClr>
              <a:buSzPts val="3000"/>
              <a:buChar char="–"/>
              <a:defRPr sz="3000"/>
            </a:lvl3pPr>
            <a:lvl4pPr indent="-228600" lvl="3" marL="1828800" algn="l">
              <a:lnSpc>
                <a:spcPct val="100000"/>
              </a:lnSpc>
              <a:spcBef>
                <a:spcPts val="848"/>
              </a:spcBef>
              <a:spcAft>
                <a:spcPts val="0"/>
              </a:spcAft>
              <a:buClr>
                <a:srgbClr val="404041"/>
              </a:buClr>
              <a:buSzPts val="3000"/>
              <a:buNone/>
              <a:defRPr sz="3000"/>
            </a:lvl4pPr>
            <a:lvl5pPr indent="-228600" lvl="4" marL="2286000" algn="l">
              <a:lnSpc>
                <a:spcPct val="100000"/>
              </a:lnSpc>
              <a:spcBef>
                <a:spcPts val="848"/>
              </a:spcBef>
              <a:spcAft>
                <a:spcPts val="0"/>
              </a:spcAft>
              <a:buClr>
                <a:srgbClr val="404041"/>
              </a:buClr>
              <a:buSzPts val="3000"/>
              <a:buNone/>
              <a:defRPr sz="3000"/>
            </a:lvl5pPr>
            <a:lvl6pPr indent="-228600" lvl="5" marL="2743200" algn="l">
              <a:lnSpc>
                <a:spcPct val="100000"/>
              </a:lnSpc>
              <a:spcBef>
                <a:spcPts val="848"/>
              </a:spcBef>
              <a:spcAft>
                <a:spcPts val="0"/>
              </a:spcAft>
              <a:buClr>
                <a:srgbClr val="404041"/>
              </a:buClr>
              <a:buSzPts val="3959"/>
              <a:buNone/>
              <a:defRPr/>
            </a:lvl6pPr>
            <a:lvl7pPr indent="-228600" lvl="6" marL="3200400" algn="l">
              <a:lnSpc>
                <a:spcPct val="100000"/>
              </a:lnSpc>
              <a:spcBef>
                <a:spcPts val="848"/>
              </a:spcBef>
              <a:spcAft>
                <a:spcPts val="0"/>
              </a:spcAft>
              <a:buClr>
                <a:schemeClr val="dk1"/>
              </a:buClr>
              <a:buSzPts val="3954"/>
              <a:buNone/>
              <a:defRPr/>
            </a:lvl7pPr>
            <a:lvl8pPr indent="-479679" lvl="7" marL="3657600" algn="l">
              <a:lnSpc>
                <a:spcPct val="100000"/>
              </a:lnSpc>
              <a:spcBef>
                <a:spcPts val="848"/>
              </a:spcBef>
              <a:spcAft>
                <a:spcPts val="0"/>
              </a:spcAft>
              <a:buClr>
                <a:schemeClr val="dk1"/>
              </a:buClr>
              <a:buSzPts val="3954"/>
              <a:buChar char="–"/>
              <a:defRPr/>
            </a:lvl8pPr>
            <a:lvl9pPr indent="-479678" lvl="8" marL="4114800" algn="l">
              <a:lnSpc>
                <a:spcPct val="100000"/>
              </a:lnSpc>
              <a:spcBef>
                <a:spcPts val="848"/>
              </a:spcBef>
              <a:spcAft>
                <a:spcPts val="848"/>
              </a:spcAft>
              <a:buClr>
                <a:schemeClr val="dk1"/>
              </a:buClr>
              <a:buSzPts val="3954"/>
              <a:buChar char="•"/>
              <a:defRPr/>
            </a:lvl9pPr>
          </a:lstStyle>
          <a:p/>
        </p:txBody>
      </p:sp>
      <p:sp>
        <p:nvSpPr>
          <p:cNvPr id="42" name="Google Shape;42;p3"/>
          <p:cNvSpPr txBox="1"/>
          <p:nvPr>
            <p:ph idx="5" type="body"/>
          </p:nvPr>
        </p:nvSpPr>
        <p:spPr>
          <a:xfrm>
            <a:off x="20180976" y="19766638"/>
            <a:ext cx="8820979" cy="8200346"/>
          </a:xfrm>
          <a:prstGeom prst="rect">
            <a:avLst/>
          </a:prstGeom>
          <a:solidFill>
            <a:schemeClr val="accent1"/>
          </a:solidFill>
          <a:ln>
            <a:noFill/>
          </a:ln>
        </p:spPr>
        <p:txBody>
          <a:bodyPr anchorCtr="0" anchor="t" bIns="503975" lIns="1007975" spcFirstLastPara="1" rIns="1007975" wrap="square" tIns="2052000">
            <a:noAutofit/>
          </a:bodyPr>
          <a:lstStyle>
            <a:lvl1pPr indent="-228600" lvl="0" marL="457200" algn="l">
              <a:lnSpc>
                <a:spcPct val="100000"/>
              </a:lnSpc>
              <a:spcBef>
                <a:spcPts val="848"/>
              </a:spcBef>
              <a:spcAft>
                <a:spcPts val="0"/>
              </a:spcAft>
              <a:buSzPts val="4000"/>
              <a:buNone/>
              <a:defRPr b="1" sz="4000">
                <a:solidFill>
                  <a:schemeClr val="lt1"/>
                </a:solidFill>
              </a:defRPr>
            </a:lvl1pPr>
            <a:lvl2pPr indent="-228600" lvl="1" marL="914400" algn="l">
              <a:lnSpc>
                <a:spcPct val="100000"/>
              </a:lnSpc>
              <a:spcBef>
                <a:spcPts val="848"/>
              </a:spcBef>
              <a:spcAft>
                <a:spcPts val="0"/>
              </a:spcAft>
              <a:buSzPts val="3000"/>
              <a:buNone/>
              <a:defRPr/>
            </a:lvl2pPr>
            <a:lvl3pPr indent="-342900" lvl="2" marL="1371600" algn="l">
              <a:lnSpc>
                <a:spcPct val="100000"/>
              </a:lnSpc>
              <a:spcBef>
                <a:spcPts val="848"/>
              </a:spcBef>
              <a:spcAft>
                <a:spcPts val="0"/>
              </a:spcAft>
              <a:buClr>
                <a:srgbClr val="404041"/>
              </a:buClr>
              <a:buSzPts val="1800"/>
              <a:buChar char="–"/>
              <a:defRPr/>
            </a:lvl3pPr>
            <a:lvl4pPr indent="-228600" lvl="3" marL="1828800" algn="l">
              <a:lnSpc>
                <a:spcPct val="100000"/>
              </a:lnSpc>
              <a:spcBef>
                <a:spcPts val="848"/>
              </a:spcBef>
              <a:spcAft>
                <a:spcPts val="0"/>
              </a:spcAft>
              <a:buClr>
                <a:srgbClr val="404041"/>
              </a:buClr>
              <a:buSzPts val="1800"/>
              <a:buNone/>
              <a:defRPr/>
            </a:lvl4pPr>
            <a:lvl5pPr indent="-228600" lvl="4" marL="2286000" algn="l">
              <a:lnSpc>
                <a:spcPct val="100000"/>
              </a:lnSpc>
              <a:spcBef>
                <a:spcPts val="848"/>
              </a:spcBef>
              <a:spcAft>
                <a:spcPts val="0"/>
              </a:spcAft>
              <a:buClr>
                <a:srgbClr val="404041"/>
              </a:buClr>
              <a:buSzPts val="1800"/>
              <a:buNone/>
              <a:defRPr/>
            </a:lvl5pPr>
            <a:lvl6pPr indent="-228600" lvl="5" marL="2743200" algn="l">
              <a:lnSpc>
                <a:spcPct val="100000"/>
              </a:lnSpc>
              <a:spcBef>
                <a:spcPts val="848"/>
              </a:spcBef>
              <a:spcAft>
                <a:spcPts val="0"/>
              </a:spcAft>
              <a:buClr>
                <a:srgbClr val="404041"/>
              </a:buClr>
              <a:buSzPts val="1800"/>
              <a:buNone/>
              <a:defRPr/>
            </a:lvl6pPr>
            <a:lvl7pPr indent="-228600" lvl="6" marL="3200400" algn="l">
              <a:lnSpc>
                <a:spcPct val="100000"/>
              </a:lnSpc>
              <a:spcBef>
                <a:spcPts val="848"/>
              </a:spcBef>
              <a:spcAft>
                <a:spcPts val="0"/>
              </a:spcAft>
              <a:buClr>
                <a:schemeClr val="dk1"/>
              </a:buClr>
              <a:buSzPts val="1800"/>
              <a:buNone/>
              <a:defRPr/>
            </a:lvl7pPr>
            <a:lvl8pPr indent="-342900" lvl="7" marL="3657600" algn="l">
              <a:lnSpc>
                <a:spcPct val="100000"/>
              </a:lnSpc>
              <a:spcBef>
                <a:spcPts val="848"/>
              </a:spcBef>
              <a:spcAft>
                <a:spcPts val="0"/>
              </a:spcAft>
              <a:buClr>
                <a:schemeClr val="dk1"/>
              </a:buClr>
              <a:buSzPts val="1800"/>
              <a:buChar char="–"/>
              <a:defRPr/>
            </a:lvl8pPr>
            <a:lvl9pPr indent="-342900" lvl="8" marL="4114800" algn="l">
              <a:lnSpc>
                <a:spcPct val="100000"/>
              </a:lnSpc>
              <a:spcBef>
                <a:spcPts val="848"/>
              </a:spcBef>
              <a:spcAft>
                <a:spcPts val="848"/>
              </a:spcAft>
              <a:buClr>
                <a:schemeClr val="dk1"/>
              </a:buClr>
              <a:buSzPts val="1800"/>
              <a:buChar char="•"/>
              <a:defRPr/>
            </a:lvl9pPr>
          </a:lstStyle>
          <a:p/>
        </p:txBody>
      </p:sp>
      <p:sp>
        <p:nvSpPr>
          <p:cNvPr id="43" name="Google Shape;43;p3"/>
          <p:cNvSpPr/>
          <p:nvPr>
            <p:ph idx="6" type="pic"/>
          </p:nvPr>
        </p:nvSpPr>
        <p:spPr>
          <a:xfrm>
            <a:off x="1323838" y="15606983"/>
            <a:ext cx="8772662" cy="9483908"/>
          </a:xfrm>
          <a:prstGeom prst="rect">
            <a:avLst/>
          </a:prstGeom>
          <a:solidFill>
            <a:schemeClr val="dk1"/>
          </a:solidFill>
          <a:ln>
            <a:noFill/>
          </a:ln>
        </p:spPr>
      </p:sp>
      <p:sp>
        <p:nvSpPr>
          <p:cNvPr id="44" name="Google Shape;44;p3"/>
          <p:cNvSpPr/>
          <p:nvPr>
            <p:ph idx="7" type="pic"/>
          </p:nvPr>
        </p:nvSpPr>
        <p:spPr>
          <a:xfrm>
            <a:off x="10825920" y="27434552"/>
            <a:ext cx="8632027" cy="9909615"/>
          </a:xfrm>
          <a:prstGeom prst="rect">
            <a:avLst/>
          </a:prstGeom>
          <a:solidFill>
            <a:srgbClr val="939597"/>
          </a:solidFill>
          <a:ln>
            <a:noFill/>
          </a:ln>
        </p:spPr>
      </p:sp>
      <p:sp>
        <p:nvSpPr>
          <p:cNvPr id="45" name="Google Shape;45;p3"/>
          <p:cNvSpPr txBox="1"/>
          <p:nvPr>
            <p:ph idx="8" type="body"/>
          </p:nvPr>
        </p:nvSpPr>
        <p:spPr>
          <a:xfrm>
            <a:off x="1321131" y="5666559"/>
            <a:ext cx="8775370" cy="895218"/>
          </a:xfrm>
          <a:prstGeom prst="rect">
            <a:avLst/>
          </a:prstGeom>
          <a:solidFill>
            <a:srgbClr val="939597"/>
          </a:solidFill>
          <a:ln>
            <a:noFill/>
          </a:ln>
        </p:spPr>
        <p:txBody>
          <a:bodyPr anchorCtr="0" anchor="t" bIns="108000" lIns="540000" spcFirstLastPara="1" rIns="360000" wrap="square" tIns="108000">
            <a:spAutoFit/>
          </a:bodyPr>
          <a:lstStyle>
            <a:lvl1pPr indent="-228600" lvl="0" marL="457200" algn="l">
              <a:lnSpc>
                <a:spcPct val="100000"/>
              </a:lnSpc>
              <a:spcBef>
                <a:spcPts val="848"/>
              </a:spcBef>
              <a:spcAft>
                <a:spcPts val="0"/>
              </a:spcAft>
              <a:buSzPts val="4400"/>
              <a:buNone/>
              <a:defRPr b="1" sz="4400">
                <a:solidFill>
                  <a:schemeClr val="lt1"/>
                </a:solidFill>
              </a:defRPr>
            </a:lvl1pPr>
            <a:lvl2pPr indent="-228600" lvl="1" marL="914400" algn="l">
              <a:lnSpc>
                <a:spcPct val="100000"/>
              </a:lnSpc>
              <a:spcBef>
                <a:spcPts val="848"/>
              </a:spcBef>
              <a:spcAft>
                <a:spcPts val="0"/>
              </a:spcAft>
              <a:buSzPts val="3000"/>
              <a:buNone/>
              <a:defRPr/>
            </a:lvl2pPr>
            <a:lvl3pPr indent="-342900" lvl="2" marL="1371600" algn="l">
              <a:lnSpc>
                <a:spcPct val="100000"/>
              </a:lnSpc>
              <a:spcBef>
                <a:spcPts val="848"/>
              </a:spcBef>
              <a:spcAft>
                <a:spcPts val="0"/>
              </a:spcAft>
              <a:buClr>
                <a:srgbClr val="404041"/>
              </a:buClr>
              <a:buSzPts val="1800"/>
              <a:buChar char="–"/>
              <a:defRPr/>
            </a:lvl3pPr>
            <a:lvl4pPr indent="-228600" lvl="3" marL="1828800" algn="l">
              <a:lnSpc>
                <a:spcPct val="100000"/>
              </a:lnSpc>
              <a:spcBef>
                <a:spcPts val="848"/>
              </a:spcBef>
              <a:spcAft>
                <a:spcPts val="0"/>
              </a:spcAft>
              <a:buClr>
                <a:srgbClr val="404041"/>
              </a:buClr>
              <a:buSzPts val="1800"/>
              <a:buNone/>
              <a:defRPr/>
            </a:lvl4pPr>
            <a:lvl5pPr indent="-228600" lvl="4" marL="2286000" algn="l">
              <a:lnSpc>
                <a:spcPct val="100000"/>
              </a:lnSpc>
              <a:spcBef>
                <a:spcPts val="848"/>
              </a:spcBef>
              <a:spcAft>
                <a:spcPts val="0"/>
              </a:spcAft>
              <a:buClr>
                <a:srgbClr val="404041"/>
              </a:buClr>
              <a:buSzPts val="1800"/>
              <a:buNone/>
              <a:defRPr/>
            </a:lvl5pPr>
            <a:lvl6pPr indent="-228600" lvl="5" marL="2743200" algn="l">
              <a:lnSpc>
                <a:spcPct val="100000"/>
              </a:lnSpc>
              <a:spcBef>
                <a:spcPts val="848"/>
              </a:spcBef>
              <a:spcAft>
                <a:spcPts val="0"/>
              </a:spcAft>
              <a:buClr>
                <a:srgbClr val="404041"/>
              </a:buClr>
              <a:buSzPts val="1800"/>
              <a:buNone/>
              <a:defRPr/>
            </a:lvl6pPr>
            <a:lvl7pPr indent="-228600" lvl="6" marL="3200400" algn="l">
              <a:lnSpc>
                <a:spcPct val="100000"/>
              </a:lnSpc>
              <a:spcBef>
                <a:spcPts val="848"/>
              </a:spcBef>
              <a:spcAft>
                <a:spcPts val="0"/>
              </a:spcAft>
              <a:buClr>
                <a:schemeClr val="dk1"/>
              </a:buClr>
              <a:buSzPts val="1800"/>
              <a:buNone/>
              <a:defRPr/>
            </a:lvl7pPr>
            <a:lvl8pPr indent="-342900" lvl="7" marL="3657600" algn="l">
              <a:lnSpc>
                <a:spcPct val="100000"/>
              </a:lnSpc>
              <a:spcBef>
                <a:spcPts val="848"/>
              </a:spcBef>
              <a:spcAft>
                <a:spcPts val="0"/>
              </a:spcAft>
              <a:buClr>
                <a:schemeClr val="dk1"/>
              </a:buClr>
              <a:buSzPts val="1800"/>
              <a:buChar char="–"/>
              <a:defRPr/>
            </a:lvl8pPr>
            <a:lvl9pPr indent="-342900" lvl="8" marL="4114800" algn="l">
              <a:lnSpc>
                <a:spcPct val="100000"/>
              </a:lnSpc>
              <a:spcBef>
                <a:spcPts val="848"/>
              </a:spcBef>
              <a:spcAft>
                <a:spcPts val="848"/>
              </a:spcAft>
              <a:buClr>
                <a:schemeClr val="dk1"/>
              </a:buClr>
              <a:buSzPts val="1800"/>
              <a:buChar char="•"/>
              <a:defRPr/>
            </a:lvl9pPr>
          </a:lstStyle>
          <a:p/>
        </p:txBody>
      </p:sp>
      <p:sp>
        <p:nvSpPr>
          <p:cNvPr id="46" name="Google Shape;46;p3"/>
          <p:cNvSpPr txBox="1"/>
          <p:nvPr>
            <p:ph idx="9" type="body"/>
          </p:nvPr>
        </p:nvSpPr>
        <p:spPr>
          <a:xfrm>
            <a:off x="1337155" y="28200402"/>
            <a:ext cx="8772663" cy="10398984"/>
          </a:xfrm>
          <a:prstGeom prst="rect">
            <a:avLst/>
          </a:prstGeom>
          <a:solidFill>
            <a:srgbClr val="E4E4E3"/>
          </a:solidFill>
          <a:ln>
            <a:noFill/>
          </a:ln>
        </p:spPr>
        <p:txBody>
          <a:bodyPr anchorCtr="0" anchor="t" bIns="540000" lIns="540000" spcFirstLastPara="1" rIns="540000" wrap="square" tIns="468000">
            <a:noAutofit/>
          </a:bodyPr>
          <a:lstStyle>
            <a:lvl1pPr indent="-228600" lvl="0" marL="457200" algn="l">
              <a:lnSpc>
                <a:spcPct val="100000"/>
              </a:lnSpc>
              <a:spcBef>
                <a:spcPts val="990"/>
              </a:spcBef>
              <a:spcAft>
                <a:spcPts val="0"/>
              </a:spcAft>
              <a:buSzPts val="3000"/>
              <a:buNone/>
              <a:defRPr sz="3000"/>
            </a:lvl1pPr>
            <a:lvl2pPr indent="-419100" lvl="1" marL="914400" algn="l">
              <a:lnSpc>
                <a:spcPct val="100000"/>
              </a:lnSpc>
              <a:spcBef>
                <a:spcPts val="990"/>
              </a:spcBef>
              <a:spcAft>
                <a:spcPts val="0"/>
              </a:spcAft>
              <a:buSzPts val="3000"/>
              <a:buChar char="▪"/>
              <a:defRPr sz="3000"/>
            </a:lvl2pPr>
            <a:lvl3pPr indent="-419100" lvl="2" marL="1371600" algn="l">
              <a:lnSpc>
                <a:spcPct val="100000"/>
              </a:lnSpc>
              <a:spcBef>
                <a:spcPts val="990"/>
              </a:spcBef>
              <a:spcAft>
                <a:spcPts val="0"/>
              </a:spcAft>
              <a:buClr>
                <a:srgbClr val="404041"/>
              </a:buClr>
              <a:buSzPts val="3000"/>
              <a:buChar char="–"/>
              <a:defRPr sz="3000"/>
            </a:lvl3pPr>
            <a:lvl4pPr indent="-228600" lvl="3" marL="1828800" algn="l">
              <a:lnSpc>
                <a:spcPct val="100000"/>
              </a:lnSpc>
              <a:spcBef>
                <a:spcPts val="848"/>
              </a:spcBef>
              <a:spcAft>
                <a:spcPts val="0"/>
              </a:spcAft>
              <a:buClr>
                <a:srgbClr val="404041"/>
              </a:buClr>
              <a:buSzPts val="3000"/>
              <a:buNone/>
              <a:defRPr sz="3000"/>
            </a:lvl4pPr>
            <a:lvl5pPr indent="-228600" lvl="4" marL="2286000" algn="l">
              <a:lnSpc>
                <a:spcPct val="100000"/>
              </a:lnSpc>
              <a:spcBef>
                <a:spcPts val="848"/>
              </a:spcBef>
              <a:spcAft>
                <a:spcPts val="0"/>
              </a:spcAft>
              <a:buClr>
                <a:srgbClr val="404041"/>
              </a:buClr>
              <a:buSzPts val="3000"/>
              <a:buNone/>
              <a:defRPr sz="3000"/>
            </a:lvl5pPr>
            <a:lvl6pPr indent="-228600" lvl="5" marL="2743200" algn="l">
              <a:lnSpc>
                <a:spcPct val="100000"/>
              </a:lnSpc>
              <a:spcBef>
                <a:spcPts val="848"/>
              </a:spcBef>
              <a:spcAft>
                <a:spcPts val="0"/>
              </a:spcAft>
              <a:buClr>
                <a:srgbClr val="404041"/>
              </a:buClr>
              <a:buSzPts val="3959"/>
              <a:buNone/>
              <a:defRPr/>
            </a:lvl6pPr>
            <a:lvl7pPr indent="-228600" lvl="6" marL="3200400" algn="l">
              <a:lnSpc>
                <a:spcPct val="100000"/>
              </a:lnSpc>
              <a:spcBef>
                <a:spcPts val="848"/>
              </a:spcBef>
              <a:spcAft>
                <a:spcPts val="0"/>
              </a:spcAft>
              <a:buClr>
                <a:schemeClr val="dk1"/>
              </a:buClr>
              <a:buSzPts val="3954"/>
              <a:buNone/>
              <a:defRPr/>
            </a:lvl7pPr>
            <a:lvl8pPr indent="-479679" lvl="7" marL="3657600" algn="l">
              <a:lnSpc>
                <a:spcPct val="100000"/>
              </a:lnSpc>
              <a:spcBef>
                <a:spcPts val="848"/>
              </a:spcBef>
              <a:spcAft>
                <a:spcPts val="0"/>
              </a:spcAft>
              <a:buClr>
                <a:schemeClr val="dk1"/>
              </a:buClr>
              <a:buSzPts val="3954"/>
              <a:buChar char="–"/>
              <a:defRPr/>
            </a:lvl8pPr>
            <a:lvl9pPr indent="-479678" lvl="8" marL="4114800" algn="l">
              <a:lnSpc>
                <a:spcPct val="100000"/>
              </a:lnSpc>
              <a:spcBef>
                <a:spcPts val="848"/>
              </a:spcBef>
              <a:spcAft>
                <a:spcPts val="848"/>
              </a:spcAft>
              <a:buClr>
                <a:schemeClr val="dk1"/>
              </a:buClr>
              <a:buSzPts val="3954"/>
              <a:buChar char="•"/>
              <a:defRPr/>
            </a:lvl9pPr>
          </a:lstStyle>
          <a:p/>
        </p:txBody>
      </p:sp>
      <p:sp>
        <p:nvSpPr>
          <p:cNvPr id="47" name="Google Shape;47;p3"/>
          <p:cNvSpPr txBox="1"/>
          <p:nvPr>
            <p:ph idx="13" type="body"/>
          </p:nvPr>
        </p:nvSpPr>
        <p:spPr>
          <a:xfrm>
            <a:off x="1334448" y="26944825"/>
            <a:ext cx="8775370" cy="895218"/>
          </a:xfrm>
          <a:prstGeom prst="rect">
            <a:avLst/>
          </a:prstGeom>
          <a:solidFill>
            <a:srgbClr val="939597"/>
          </a:solidFill>
          <a:ln>
            <a:noFill/>
          </a:ln>
        </p:spPr>
        <p:txBody>
          <a:bodyPr anchorCtr="0" anchor="t" bIns="108000" lIns="540000" spcFirstLastPara="1" rIns="360000" wrap="square" tIns="108000">
            <a:spAutoFit/>
          </a:bodyPr>
          <a:lstStyle>
            <a:lvl1pPr indent="-228600" lvl="0" marL="457200" algn="l">
              <a:lnSpc>
                <a:spcPct val="100000"/>
              </a:lnSpc>
              <a:spcBef>
                <a:spcPts val="848"/>
              </a:spcBef>
              <a:spcAft>
                <a:spcPts val="0"/>
              </a:spcAft>
              <a:buSzPts val="4400"/>
              <a:buNone/>
              <a:defRPr b="1" sz="4400">
                <a:solidFill>
                  <a:schemeClr val="lt1"/>
                </a:solidFill>
              </a:defRPr>
            </a:lvl1pPr>
            <a:lvl2pPr indent="-228600" lvl="1" marL="914400" algn="l">
              <a:lnSpc>
                <a:spcPct val="100000"/>
              </a:lnSpc>
              <a:spcBef>
                <a:spcPts val="848"/>
              </a:spcBef>
              <a:spcAft>
                <a:spcPts val="0"/>
              </a:spcAft>
              <a:buSzPts val="3000"/>
              <a:buNone/>
              <a:defRPr/>
            </a:lvl2pPr>
            <a:lvl3pPr indent="-342900" lvl="2" marL="1371600" algn="l">
              <a:lnSpc>
                <a:spcPct val="100000"/>
              </a:lnSpc>
              <a:spcBef>
                <a:spcPts val="848"/>
              </a:spcBef>
              <a:spcAft>
                <a:spcPts val="0"/>
              </a:spcAft>
              <a:buClr>
                <a:srgbClr val="404041"/>
              </a:buClr>
              <a:buSzPts val="1800"/>
              <a:buChar char="–"/>
              <a:defRPr/>
            </a:lvl3pPr>
            <a:lvl4pPr indent="-228600" lvl="3" marL="1828800" algn="l">
              <a:lnSpc>
                <a:spcPct val="100000"/>
              </a:lnSpc>
              <a:spcBef>
                <a:spcPts val="848"/>
              </a:spcBef>
              <a:spcAft>
                <a:spcPts val="0"/>
              </a:spcAft>
              <a:buClr>
                <a:srgbClr val="404041"/>
              </a:buClr>
              <a:buSzPts val="1800"/>
              <a:buNone/>
              <a:defRPr/>
            </a:lvl4pPr>
            <a:lvl5pPr indent="-228600" lvl="4" marL="2286000" algn="l">
              <a:lnSpc>
                <a:spcPct val="100000"/>
              </a:lnSpc>
              <a:spcBef>
                <a:spcPts val="848"/>
              </a:spcBef>
              <a:spcAft>
                <a:spcPts val="0"/>
              </a:spcAft>
              <a:buClr>
                <a:srgbClr val="404041"/>
              </a:buClr>
              <a:buSzPts val="1800"/>
              <a:buNone/>
              <a:defRPr/>
            </a:lvl5pPr>
            <a:lvl6pPr indent="-228600" lvl="5" marL="2743200" algn="l">
              <a:lnSpc>
                <a:spcPct val="100000"/>
              </a:lnSpc>
              <a:spcBef>
                <a:spcPts val="848"/>
              </a:spcBef>
              <a:spcAft>
                <a:spcPts val="0"/>
              </a:spcAft>
              <a:buClr>
                <a:srgbClr val="404041"/>
              </a:buClr>
              <a:buSzPts val="1800"/>
              <a:buNone/>
              <a:defRPr/>
            </a:lvl6pPr>
            <a:lvl7pPr indent="-228600" lvl="6" marL="3200400" algn="l">
              <a:lnSpc>
                <a:spcPct val="100000"/>
              </a:lnSpc>
              <a:spcBef>
                <a:spcPts val="848"/>
              </a:spcBef>
              <a:spcAft>
                <a:spcPts val="0"/>
              </a:spcAft>
              <a:buClr>
                <a:schemeClr val="dk1"/>
              </a:buClr>
              <a:buSzPts val="1800"/>
              <a:buNone/>
              <a:defRPr/>
            </a:lvl7pPr>
            <a:lvl8pPr indent="-342900" lvl="7" marL="3657600" algn="l">
              <a:lnSpc>
                <a:spcPct val="100000"/>
              </a:lnSpc>
              <a:spcBef>
                <a:spcPts val="848"/>
              </a:spcBef>
              <a:spcAft>
                <a:spcPts val="0"/>
              </a:spcAft>
              <a:buClr>
                <a:schemeClr val="dk1"/>
              </a:buClr>
              <a:buSzPts val="1800"/>
              <a:buChar char="–"/>
              <a:defRPr/>
            </a:lvl8pPr>
            <a:lvl9pPr indent="-342900" lvl="8" marL="4114800" algn="l">
              <a:lnSpc>
                <a:spcPct val="100000"/>
              </a:lnSpc>
              <a:spcBef>
                <a:spcPts val="848"/>
              </a:spcBef>
              <a:spcAft>
                <a:spcPts val="848"/>
              </a:spcAft>
              <a:buClr>
                <a:schemeClr val="dk1"/>
              </a:buClr>
              <a:buSzPts val="1800"/>
              <a:buChar char="•"/>
              <a:defRPr/>
            </a:lvl9pPr>
          </a:lstStyle>
          <a:p/>
        </p:txBody>
      </p:sp>
      <p:sp>
        <p:nvSpPr>
          <p:cNvPr id="48" name="Google Shape;48;p3"/>
          <p:cNvSpPr txBox="1"/>
          <p:nvPr>
            <p:ph idx="14" type="body"/>
          </p:nvPr>
        </p:nvSpPr>
        <p:spPr>
          <a:xfrm>
            <a:off x="10817224" y="18119791"/>
            <a:ext cx="18186401" cy="830009"/>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848"/>
              </a:spcBef>
              <a:spcAft>
                <a:spcPts val="0"/>
              </a:spcAft>
              <a:buSzPts val="2000"/>
              <a:buNone/>
              <a:defRPr b="0" i="1" sz="2000">
                <a:solidFill>
                  <a:srgbClr val="939597"/>
                </a:solidFill>
              </a:defRPr>
            </a:lvl1pPr>
            <a:lvl2pPr indent="-228600" lvl="1" marL="914400" algn="l">
              <a:lnSpc>
                <a:spcPct val="100000"/>
              </a:lnSpc>
              <a:spcBef>
                <a:spcPts val="848"/>
              </a:spcBef>
              <a:spcAft>
                <a:spcPts val="0"/>
              </a:spcAft>
              <a:buSzPts val="3000"/>
              <a:buNone/>
              <a:defRPr/>
            </a:lvl2pPr>
            <a:lvl3pPr indent="-342900" lvl="2" marL="1371600" algn="l">
              <a:lnSpc>
                <a:spcPct val="100000"/>
              </a:lnSpc>
              <a:spcBef>
                <a:spcPts val="848"/>
              </a:spcBef>
              <a:spcAft>
                <a:spcPts val="0"/>
              </a:spcAft>
              <a:buClr>
                <a:srgbClr val="404041"/>
              </a:buClr>
              <a:buSzPts val="1800"/>
              <a:buChar char="–"/>
              <a:defRPr/>
            </a:lvl3pPr>
            <a:lvl4pPr indent="-228600" lvl="3" marL="1828800" algn="l">
              <a:lnSpc>
                <a:spcPct val="100000"/>
              </a:lnSpc>
              <a:spcBef>
                <a:spcPts val="848"/>
              </a:spcBef>
              <a:spcAft>
                <a:spcPts val="0"/>
              </a:spcAft>
              <a:buClr>
                <a:srgbClr val="404041"/>
              </a:buClr>
              <a:buSzPts val="1800"/>
              <a:buNone/>
              <a:defRPr/>
            </a:lvl4pPr>
            <a:lvl5pPr indent="-228600" lvl="4" marL="2286000" algn="l">
              <a:lnSpc>
                <a:spcPct val="100000"/>
              </a:lnSpc>
              <a:spcBef>
                <a:spcPts val="848"/>
              </a:spcBef>
              <a:spcAft>
                <a:spcPts val="0"/>
              </a:spcAft>
              <a:buClr>
                <a:srgbClr val="404041"/>
              </a:buClr>
              <a:buSzPts val="1800"/>
              <a:buNone/>
              <a:defRPr/>
            </a:lvl5pPr>
            <a:lvl6pPr indent="-228600" lvl="5" marL="2743200" algn="l">
              <a:lnSpc>
                <a:spcPct val="100000"/>
              </a:lnSpc>
              <a:spcBef>
                <a:spcPts val="848"/>
              </a:spcBef>
              <a:spcAft>
                <a:spcPts val="0"/>
              </a:spcAft>
              <a:buClr>
                <a:srgbClr val="404041"/>
              </a:buClr>
              <a:buSzPts val="1800"/>
              <a:buNone/>
              <a:defRPr/>
            </a:lvl6pPr>
            <a:lvl7pPr indent="-228600" lvl="6" marL="3200400" algn="l">
              <a:lnSpc>
                <a:spcPct val="100000"/>
              </a:lnSpc>
              <a:spcBef>
                <a:spcPts val="848"/>
              </a:spcBef>
              <a:spcAft>
                <a:spcPts val="0"/>
              </a:spcAft>
              <a:buClr>
                <a:schemeClr val="dk1"/>
              </a:buClr>
              <a:buSzPts val="1800"/>
              <a:buNone/>
              <a:defRPr/>
            </a:lvl7pPr>
            <a:lvl8pPr indent="-342900" lvl="7" marL="3657600" algn="l">
              <a:lnSpc>
                <a:spcPct val="100000"/>
              </a:lnSpc>
              <a:spcBef>
                <a:spcPts val="848"/>
              </a:spcBef>
              <a:spcAft>
                <a:spcPts val="0"/>
              </a:spcAft>
              <a:buClr>
                <a:schemeClr val="dk1"/>
              </a:buClr>
              <a:buSzPts val="1800"/>
              <a:buChar char="–"/>
              <a:defRPr/>
            </a:lvl8pPr>
            <a:lvl9pPr indent="-342900" lvl="8" marL="4114800" algn="l">
              <a:lnSpc>
                <a:spcPct val="100000"/>
              </a:lnSpc>
              <a:spcBef>
                <a:spcPts val="848"/>
              </a:spcBef>
              <a:spcAft>
                <a:spcPts val="848"/>
              </a:spcAft>
              <a:buClr>
                <a:schemeClr val="dk1"/>
              </a:buClr>
              <a:buSzPts val="1800"/>
              <a:buChar char="•"/>
              <a:defRPr/>
            </a:lvl9pPr>
          </a:lstStyle>
          <a:p/>
        </p:txBody>
      </p:sp>
      <p:sp>
        <p:nvSpPr>
          <p:cNvPr id="49" name="Google Shape;49;p3"/>
          <p:cNvSpPr txBox="1"/>
          <p:nvPr>
            <p:ph idx="15" type="body"/>
          </p:nvPr>
        </p:nvSpPr>
        <p:spPr>
          <a:xfrm>
            <a:off x="10819531" y="21013624"/>
            <a:ext cx="8638457" cy="5659319"/>
          </a:xfrm>
          <a:prstGeom prst="rect">
            <a:avLst/>
          </a:prstGeom>
          <a:solidFill>
            <a:srgbClr val="E4E4E3"/>
          </a:solidFill>
          <a:ln>
            <a:noFill/>
          </a:ln>
        </p:spPr>
        <p:txBody>
          <a:bodyPr anchorCtr="0" anchor="t" bIns="540000" lIns="540000" spcFirstLastPara="1" rIns="540000" wrap="square" tIns="468000">
            <a:noAutofit/>
          </a:bodyPr>
          <a:lstStyle>
            <a:lvl1pPr indent="-228600" lvl="0" marL="457200" algn="l">
              <a:lnSpc>
                <a:spcPct val="100000"/>
              </a:lnSpc>
              <a:spcBef>
                <a:spcPts val="990"/>
              </a:spcBef>
              <a:spcAft>
                <a:spcPts val="0"/>
              </a:spcAft>
              <a:buSzPts val="3000"/>
              <a:buNone/>
              <a:defRPr sz="3000"/>
            </a:lvl1pPr>
            <a:lvl2pPr indent="-419100" lvl="1" marL="914400" algn="l">
              <a:lnSpc>
                <a:spcPct val="100000"/>
              </a:lnSpc>
              <a:spcBef>
                <a:spcPts val="990"/>
              </a:spcBef>
              <a:spcAft>
                <a:spcPts val="0"/>
              </a:spcAft>
              <a:buSzPts val="3000"/>
              <a:buChar char="▪"/>
              <a:defRPr sz="3000"/>
            </a:lvl2pPr>
            <a:lvl3pPr indent="-419100" lvl="2" marL="1371600" algn="l">
              <a:lnSpc>
                <a:spcPct val="100000"/>
              </a:lnSpc>
              <a:spcBef>
                <a:spcPts val="990"/>
              </a:spcBef>
              <a:spcAft>
                <a:spcPts val="0"/>
              </a:spcAft>
              <a:buClr>
                <a:srgbClr val="404041"/>
              </a:buClr>
              <a:buSzPts val="3000"/>
              <a:buChar char="–"/>
              <a:defRPr sz="3000"/>
            </a:lvl3pPr>
            <a:lvl4pPr indent="-228600" lvl="3" marL="1828800" algn="l">
              <a:lnSpc>
                <a:spcPct val="100000"/>
              </a:lnSpc>
              <a:spcBef>
                <a:spcPts val="848"/>
              </a:spcBef>
              <a:spcAft>
                <a:spcPts val="0"/>
              </a:spcAft>
              <a:buClr>
                <a:srgbClr val="404041"/>
              </a:buClr>
              <a:buSzPts val="3000"/>
              <a:buNone/>
              <a:defRPr sz="3000"/>
            </a:lvl4pPr>
            <a:lvl5pPr indent="-228600" lvl="4" marL="2286000" algn="l">
              <a:lnSpc>
                <a:spcPct val="100000"/>
              </a:lnSpc>
              <a:spcBef>
                <a:spcPts val="848"/>
              </a:spcBef>
              <a:spcAft>
                <a:spcPts val="0"/>
              </a:spcAft>
              <a:buClr>
                <a:srgbClr val="404041"/>
              </a:buClr>
              <a:buSzPts val="3000"/>
              <a:buNone/>
              <a:defRPr sz="3000"/>
            </a:lvl5pPr>
            <a:lvl6pPr indent="-228600" lvl="5" marL="2743200" algn="l">
              <a:lnSpc>
                <a:spcPct val="100000"/>
              </a:lnSpc>
              <a:spcBef>
                <a:spcPts val="848"/>
              </a:spcBef>
              <a:spcAft>
                <a:spcPts val="0"/>
              </a:spcAft>
              <a:buClr>
                <a:srgbClr val="404041"/>
              </a:buClr>
              <a:buSzPts val="3959"/>
              <a:buNone/>
              <a:defRPr/>
            </a:lvl6pPr>
            <a:lvl7pPr indent="-228600" lvl="6" marL="3200400" algn="l">
              <a:lnSpc>
                <a:spcPct val="100000"/>
              </a:lnSpc>
              <a:spcBef>
                <a:spcPts val="848"/>
              </a:spcBef>
              <a:spcAft>
                <a:spcPts val="0"/>
              </a:spcAft>
              <a:buClr>
                <a:schemeClr val="dk1"/>
              </a:buClr>
              <a:buSzPts val="3954"/>
              <a:buNone/>
              <a:defRPr/>
            </a:lvl7pPr>
            <a:lvl8pPr indent="-479679" lvl="7" marL="3657600" algn="l">
              <a:lnSpc>
                <a:spcPct val="100000"/>
              </a:lnSpc>
              <a:spcBef>
                <a:spcPts val="848"/>
              </a:spcBef>
              <a:spcAft>
                <a:spcPts val="0"/>
              </a:spcAft>
              <a:buClr>
                <a:schemeClr val="dk1"/>
              </a:buClr>
              <a:buSzPts val="3954"/>
              <a:buChar char="–"/>
              <a:defRPr/>
            </a:lvl8pPr>
            <a:lvl9pPr indent="-479678" lvl="8" marL="4114800" algn="l">
              <a:lnSpc>
                <a:spcPct val="100000"/>
              </a:lnSpc>
              <a:spcBef>
                <a:spcPts val="848"/>
              </a:spcBef>
              <a:spcAft>
                <a:spcPts val="848"/>
              </a:spcAft>
              <a:buClr>
                <a:schemeClr val="dk1"/>
              </a:buClr>
              <a:buSzPts val="3954"/>
              <a:buChar char="•"/>
              <a:defRPr/>
            </a:lvl9pPr>
          </a:lstStyle>
          <a:p/>
        </p:txBody>
      </p:sp>
      <p:sp>
        <p:nvSpPr>
          <p:cNvPr id="50" name="Google Shape;50;p3"/>
          <p:cNvSpPr txBox="1"/>
          <p:nvPr>
            <p:ph idx="16" type="body"/>
          </p:nvPr>
        </p:nvSpPr>
        <p:spPr>
          <a:xfrm>
            <a:off x="10816824" y="19758048"/>
            <a:ext cx="8641123" cy="895218"/>
          </a:xfrm>
          <a:prstGeom prst="rect">
            <a:avLst/>
          </a:prstGeom>
          <a:solidFill>
            <a:srgbClr val="939597"/>
          </a:solidFill>
          <a:ln>
            <a:noFill/>
          </a:ln>
        </p:spPr>
        <p:txBody>
          <a:bodyPr anchorCtr="0" anchor="t" bIns="108000" lIns="540000" spcFirstLastPara="1" rIns="360000" wrap="square" tIns="108000">
            <a:spAutoFit/>
          </a:bodyPr>
          <a:lstStyle>
            <a:lvl1pPr indent="-228600" lvl="0" marL="457200" algn="l">
              <a:lnSpc>
                <a:spcPct val="100000"/>
              </a:lnSpc>
              <a:spcBef>
                <a:spcPts val="848"/>
              </a:spcBef>
              <a:spcAft>
                <a:spcPts val="0"/>
              </a:spcAft>
              <a:buSzPts val="4400"/>
              <a:buNone/>
              <a:defRPr b="1" sz="4400">
                <a:solidFill>
                  <a:schemeClr val="lt1"/>
                </a:solidFill>
              </a:defRPr>
            </a:lvl1pPr>
            <a:lvl2pPr indent="-228600" lvl="1" marL="914400" algn="l">
              <a:lnSpc>
                <a:spcPct val="100000"/>
              </a:lnSpc>
              <a:spcBef>
                <a:spcPts val="848"/>
              </a:spcBef>
              <a:spcAft>
                <a:spcPts val="0"/>
              </a:spcAft>
              <a:buSzPts val="3000"/>
              <a:buNone/>
              <a:defRPr/>
            </a:lvl2pPr>
            <a:lvl3pPr indent="-342900" lvl="2" marL="1371600" algn="l">
              <a:lnSpc>
                <a:spcPct val="100000"/>
              </a:lnSpc>
              <a:spcBef>
                <a:spcPts val="848"/>
              </a:spcBef>
              <a:spcAft>
                <a:spcPts val="0"/>
              </a:spcAft>
              <a:buClr>
                <a:srgbClr val="404041"/>
              </a:buClr>
              <a:buSzPts val="1800"/>
              <a:buChar char="–"/>
              <a:defRPr/>
            </a:lvl3pPr>
            <a:lvl4pPr indent="-228600" lvl="3" marL="1828800" algn="l">
              <a:lnSpc>
                <a:spcPct val="100000"/>
              </a:lnSpc>
              <a:spcBef>
                <a:spcPts val="848"/>
              </a:spcBef>
              <a:spcAft>
                <a:spcPts val="0"/>
              </a:spcAft>
              <a:buClr>
                <a:srgbClr val="404041"/>
              </a:buClr>
              <a:buSzPts val="1800"/>
              <a:buNone/>
              <a:defRPr/>
            </a:lvl4pPr>
            <a:lvl5pPr indent="-228600" lvl="4" marL="2286000" algn="l">
              <a:lnSpc>
                <a:spcPct val="100000"/>
              </a:lnSpc>
              <a:spcBef>
                <a:spcPts val="848"/>
              </a:spcBef>
              <a:spcAft>
                <a:spcPts val="0"/>
              </a:spcAft>
              <a:buClr>
                <a:srgbClr val="404041"/>
              </a:buClr>
              <a:buSzPts val="1800"/>
              <a:buNone/>
              <a:defRPr/>
            </a:lvl5pPr>
            <a:lvl6pPr indent="-228600" lvl="5" marL="2743200" algn="l">
              <a:lnSpc>
                <a:spcPct val="100000"/>
              </a:lnSpc>
              <a:spcBef>
                <a:spcPts val="848"/>
              </a:spcBef>
              <a:spcAft>
                <a:spcPts val="0"/>
              </a:spcAft>
              <a:buClr>
                <a:srgbClr val="404041"/>
              </a:buClr>
              <a:buSzPts val="1800"/>
              <a:buNone/>
              <a:defRPr/>
            </a:lvl6pPr>
            <a:lvl7pPr indent="-228600" lvl="6" marL="3200400" algn="l">
              <a:lnSpc>
                <a:spcPct val="100000"/>
              </a:lnSpc>
              <a:spcBef>
                <a:spcPts val="848"/>
              </a:spcBef>
              <a:spcAft>
                <a:spcPts val="0"/>
              </a:spcAft>
              <a:buClr>
                <a:schemeClr val="dk1"/>
              </a:buClr>
              <a:buSzPts val="1800"/>
              <a:buNone/>
              <a:defRPr/>
            </a:lvl7pPr>
            <a:lvl8pPr indent="-342900" lvl="7" marL="3657600" algn="l">
              <a:lnSpc>
                <a:spcPct val="100000"/>
              </a:lnSpc>
              <a:spcBef>
                <a:spcPts val="848"/>
              </a:spcBef>
              <a:spcAft>
                <a:spcPts val="0"/>
              </a:spcAft>
              <a:buClr>
                <a:schemeClr val="dk1"/>
              </a:buClr>
              <a:buSzPts val="1800"/>
              <a:buChar char="–"/>
              <a:defRPr/>
            </a:lvl8pPr>
            <a:lvl9pPr indent="-342900" lvl="8" marL="4114800" algn="l">
              <a:lnSpc>
                <a:spcPct val="100000"/>
              </a:lnSpc>
              <a:spcBef>
                <a:spcPts val="848"/>
              </a:spcBef>
              <a:spcAft>
                <a:spcPts val="848"/>
              </a:spcAft>
              <a:buClr>
                <a:schemeClr val="dk1"/>
              </a:buClr>
              <a:buSzPts val="1800"/>
              <a:buChar char="•"/>
              <a:defRPr/>
            </a:lvl9pPr>
          </a:lstStyle>
          <a:p/>
        </p:txBody>
      </p:sp>
      <p:sp>
        <p:nvSpPr>
          <p:cNvPr id="51" name="Google Shape;51;p3"/>
          <p:cNvSpPr txBox="1"/>
          <p:nvPr>
            <p:ph idx="17" type="body"/>
          </p:nvPr>
        </p:nvSpPr>
        <p:spPr>
          <a:xfrm>
            <a:off x="10825921" y="37704168"/>
            <a:ext cx="8632068" cy="895218"/>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848"/>
              </a:spcBef>
              <a:spcAft>
                <a:spcPts val="0"/>
              </a:spcAft>
              <a:buSzPts val="2000"/>
              <a:buNone/>
              <a:defRPr b="0" i="1" sz="2000">
                <a:solidFill>
                  <a:srgbClr val="939597"/>
                </a:solidFill>
              </a:defRPr>
            </a:lvl1pPr>
            <a:lvl2pPr indent="-228600" lvl="1" marL="914400" algn="l">
              <a:lnSpc>
                <a:spcPct val="100000"/>
              </a:lnSpc>
              <a:spcBef>
                <a:spcPts val="848"/>
              </a:spcBef>
              <a:spcAft>
                <a:spcPts val="0"/>
              </a:spcAft>
              <a:buSzPts val="3000"/>
              <a:buNone/>
              <a:defRPr/>
            </a:lvl2pPr>
            <a:lvl3pPr indent="-342900" lvl="2" marL="1371600" algn="l">
              <a:lnSpc>
                <a:spcPct val="100000"/>
              </a:lnSpc>
              <a:spcBef>
                <a:spcPts val="848"/>
              </a:spcBef>
              <a:spcAft>
                <a:spcPts val="0"/>
              </a:spcAft>
              <a:buClr>
                <a:srgbClr val="404041"/>
              </a:buClr>
              <a:buSzPts val="1800"/>
              <a:buChar char="–"/>
              <a:defRPr/>
            </a:lvl3pPr>
            <a:lvl4pPr indent="-228600" lvl="3" marL="1828800" algn="l">
              <a:lnSpc>
                <a:spcPct val="100000"/>
              </a:lnSpc>
              <a:spcBef>
                <a:spcPts val="848"/>
              </a:spcBef>
              <a:spcAft>
                <a:spcPts val="0"/>
              </a:spcAft>
              <a:buClr>
                <a:srgbClr val="404041"/>
              </a:buClr>
              <a:buSzPts val="1800"/>
              <a:buNone/>
              <a:defRPr/>
            </a:lvl4pPr>
            <a:lvl5pPr indent="-228600" lvl="4" marL="2286000" algn="l">
              <a:lnSpc>
                <a:spcPct val="100000"/>
              </a:lnSpc>
              <a:spcBef>
                <a:spcPts val="848"/>
              </a:spcBef>
              <a:spcAft>
                <a:spcPts val="0"/>
              </a:spcAft>
              <a:buClr>
                <a:srgbClr val="404041"/>
              </a:buClr>
              <a:buSzPts val="1800"/>
              <a:buNone/>
              <a:defRPr/>
            </a:lvl5pPr>
            <a:lvl6pPr indent="-228600" lvl="5" marL="2743200" algn="l">
              <a:lnSpc>
                <a:spcPct val="100000"/>
              </a:lnSpc>
              <a:spcBef>
                <a:spcPts val="848"/>
              </a:spcBef>
              <a:spcAft>
                <a:spcPts val="0"/>
              </a:spcAft>
              <a:buClr>
                <a:srgbClr val="404041"/>
              </a:buClr>
              <a:buSzPts val="1800"/>
              <a:buNone/>
              <a:defRPr/>
            </a:lvl6pPr>
            <a:lvl7pPr indent="-228600" lvl="6" marL="3200400" algn="l">
              <a:lnSpc>
                <a:spcPct val="100000"/>
              </a:lnSpc>
              <a:spcBef>
                <a:spcPts val="848"/>
              </a:spcBef>
              <a:spcAft>
                <a:spcPts val="0"/>
              </a:spcAft>
              <a:buClr>
                <a:schemeClr val="dk1"/>
              </a:buClr>
              <a:buSzPts val="1800"/>
              <a:buNone/>
              <a:defRPr/>
            </a:lvl7pPr>
            <a:lvl8pPr indent="-342900" lvl="7" marL="3657600" algn="l">
              <a:lnSpc>
                <a:spcPct val="100000"/>
              </a:lnSpc>
              <a:spcBef>
                <a:spcPts val="848"/>
              </a:spcBef>
              <a:spcAft>
                <a:spcPts val="0"/>
              </a:spcAft>
              <a:buClr>
                <a:schemeClr val="dk1"/>
              </a:buClr>
              <a:buSzPts val="1800"/>
              <a:buChar char="–"/>
              <a:defRPr/>
            </a:lvl8pPr>
            <a:lvl9pPr indent="-342900" lvl="8" marL="4114800" algn="l">
              <a:lnSpc>
                <a:spcPct val="100000"/>
              </a:lnSpc>
              <a:spcBef>
                <a:spcPts val="848"/>
              </a:spcBef>
              <a:spcAft>
                <a:spcPts val="848"/>
              </a:spcAft>
              <a:buClr>
                <a:schemeClr val="dk1"/>
              </a:buClr>
              <a:buSzPts val="1800"/>
              <a:buChar char="•"/>
              <a:defRPr/>
            </a:lvl9pPr>
          </a:lstStyle>
          <a:p/>
        </p:txBody>
      </p:sp>
      <p:grpSp>
        <p:nvGrpSpPr>
          <p:cNvPr id="52" name="Google Shape;52;p3"/>
          <p:cNvGrpSpPr/>
          <p:nvPr/>
        </p:nvGrpSpPr>
        <p:grpSpPr>
          <a:xfrm>
            <a:off x="21192792" y="20585092"/>
            <a:ext cx="6700933" cy="646399"/>
            <a:chOff x="21065806" y="20280287"/>
            <a:chExt cx="6700933" cy="646399"/>
          </a:xfrm>
        </p:grpSpPr>
        <p:cxnSp>
          <p:nvCxnSpPr>
            <p:cNvPr id="53" name="Google Shape;53;p3"/>
            <p:cNvCxnSpPr/>
            <p:nvPr/>
          </p:nvCxnSpPr>
          <p:spPr>
            <a:xfrm>
              <a:off x="22538878" y="20904585"/>
              <a:ext cx="5227861" cy="0"/>
            </a:xfrm>
            <a:prstGeom prst="straightConnector1">
              <a:avLst/>
            </a:prstGeom>
            <a:noFill/>
            <a:ln cap="flat" cmpd="sng" w="38100">
              <a:solidFill>
                <a:schemeClr val="lt1"/>
              </a:solidFill>
              <a:prstDash val="solid"/>
              <a:miter lim="800000"/>
              <a:headEnd len="sm" w="sm" type="none"/>
              <a:tailEnd len="sm" w="sm" type="none"/>
            </a:ln>
          </p:spPr>
        </p:cxnSp>
        <p:pic>
          <p:nvPicPr>
            <p:cNvPr id="54" name="Google Shape;54;p3"/>
            <p:cNvPicPr preferRelativeResize="0"/>
            <p:nvPr/>
          </p:nvPicPr>
          <p:blipFill rotWithShape="1">
            <a:blip r:embed="rId2">
              <a:alphaModFix/>
            </a:blip>
            <a:srcRect b="0" l="0" r="0" t="0"/>
            <a:stretch/>
          </p:blipFill>
          <p:spPr>
            <a:xfrm>
              <a:off x="21065806" y="20280287"/>
              <a:ext cx="736177" cy="646399"/>
            </a:xfrm>
            <a:prstGeom prst="rect">
              <a:avLst/>
            </a:prstGeom>
            <a:noFill/>
            <a:ln>
              <a:noFill/>
            </a:ln>
          </p:spPr>
        </p:pic>
      </p:grpSp>
      <p:sp>
        <p:nvSpPr>
          <p:cNvPr id="55" name="Google Shape;55;p3"/>
          <p:cNvSpPr txBox="1"/>
          <p:nvPr>
            <p:ph idx="18" type="body"/>
          </p:nvPr>
        </p:nvSpPr>
        <p:spPr>
          <a:xfrm>
            <a:off x="20195286" y="33657990"/>
            <a:ext cx="8808339" cy="895218"/>
          </a:xfrm>
          <a:prstGeom prst="rect">
            <a:avLst/>
          </a:prstGeom>
          <a:solidFill>
            <a:srgbClr val="939597"/>
          </a:solidFill>
          <a:ln>
            <a:noFill/>
          </a:ln>
        </p:spPr>
        <p:txBody>
          <a:bodyPr anchorCtr="0" anchor="t" bIns="108000" lIns="540000" spcFirstLastPara="1" rIns="360000" wrap="square" tIns="108000">
            <a:spAutoFit/>
          </a:bodyPr>
          <a:lstStyle>
            <a:lvl1pPr indent="-228600" lvl="0" marL="457200" algn="l">
              <a:lnSpc>
                <a:spcPct val="100000"/>
              </a:lnSpc>
              <a:spcBef>
                <a:spcPts val="848"/>
              </a:spcBef>
              <a:spcAft>
                <a:spcPts val="0"/>
              </a:spcAft>
              <a:buSzPts val="4400"/>
              <a:buNone/>
              <a:defRPr b="1" sz="4400">
                <a:solidFill>
                  <a:schemeClr val="lt1"/>
                </a:solidFill>
              </a:defRPr>
            </a:lvl1pPr>
            <a:lvl2pPr indent="-228600" lvl="1" marL="914400" algn="l">
              <a:lnSpc>
                <a:spcPct val="100000"/>
              </a:lnSpc>
              <a:spcBef>
                <a:spcPts val="848"/>
              </a:spcBef>
              <a:spcAft>
                <a:spcPts val="0"/>
              </a:spcAft>
              <a:buSzPts val="3000"/>
              <a:buNone/>
              <a:defRPr/>
            </a:lvl2pPr>
            <a:lvl3pPr indent="-342900" lvl="2" marL="1371600" algn="l">
              <a:lnSpc>
                <a:spcPct val="100000"/>
              </a:lnSpc>
              <a:spcBef>
                <a:spcPts val="848"/>
              </a:spcBef>
              <a:spcAft>
                <a:spcPts val="0"/>
              </a:spcAft>
              <a:buClr>
                <a:srgbClr val="404041"/>
              </a:buClr>
              <a:buSzPts val="1800"/>
              <a:buChar char="–"/>
              <a:defRPr/>
            </a:lvl3pPr>
            <a:lvl4pPr indent="-228600" lvl="3" marL="1828800" algn="l">
              <a:lnSpc>
                <a:spcPct val="100000"/>
              </a:lnSpc>
              <a:spcBef>
                <a:spcPts val="848"/>
              </a:spcBef>
              <a:spcAft>
                <a:spcPts val="0"/>
              </a:spcAft>
              <a:buClr>
                <a:srgbClr val="404041"/>
              </a:buClr>
              <a:buSzPts val="1800"/>
              <a:buNone/>
              <a:defRPr/>
            </a:lvl4pPr>
            <a:lvl5pPr indent="-228600" lvl="4" marL="2286000" algn="l">
              <a:lnSpc>
                <a:spcPct val="100000"/>
              </a:lnSpc>
              <a:spcBef>
                <a:spcPts val="848"/>
              </a:spcBef>
              <a:spcAft>
                <a:spcPts val="0"/>
              </a:spcAft>
              <a:buClr>
                <a:srgbClr val="404041"/>
              </a:buClr>
              <a:buSzPts val="1800"/>
              <a:buNone/>
              <a:defRPr/>
            </a:lvl5pPr>
            <a:lvl6pPr indent="-228600" lvl="5" marL="2743200" algn="l">
              <a:lnSpc>
                <a:spcPct val="100000"/>
              </a:lnSpc>
              <a:spcBef>
                <a:spcPts val="848"/>
              </a:spcBef>
              <a:spcAft>
                <a:spcPts val="0"/>
              </a:spcAft>
              <a:buClr>
                <a:srgbClr val="404041"/>
              </a:buClr>
              <a:buSzPts val="1800"/>
              <a:buNone/>
              <a:defRPr/>
            </a:lvl6pPr>
            <a:lvl7pPr indent="-228600" lvl="6" marL="3200400" algn="l">
              <a:lnSpc>
                <a:spcPct val="100000"/>
              </a:lnSpc>
              <a:spcBef>
                <a:spcPts val="848"/>
              </a:spcBef>
              <a:spcAft>
                <a:spcPts val="0"/>
              </a:spcAft>
              <a:buClr>
                <a:schemeClr val="dk1"/>
              </a:buClr>
              <a:buSzPts val="1800"/>
              <a:buNone/>
              <a:defRPr/>
            </a:lvl7pPr>
            <a:lvl8pPr indent="-342900" lvl="7" marL="3657600" algn="l">
              <a:lnSpc>
                <a:spcPct val="100000"/>
              </a:lnSpc>
              <a:spcBef>
                <a:spcPts val="848"/>
              </a:spcBef>
              <a:spcAft>
                <a:spcPts val="0"/>
              </a:spcAft>
              <a:buClr>
                <a:schemeClr val="dk1"/>
              </a:buClr>
              <a:buSzPts val="1800"/>
              <a:buChar char="–"/>
              <a:defRPr/>
            </a:lvl8pPr>
            <a:lvl9pPr indent="-342900" lvl="8" marL="4114800" algn="l">
              <a:lnSpc>
                <a:spcPct val="100000"/>
              </a:lnSpc>
              <a:spcBef>
                <a:spcPts val="848"/>
              </a:spcBef>
              <a:spcAft>
                <a:spcPts val="848"/>
              </a:spcAft>
              <a:buClr>
                <a:schemeClr val="dk1"/>
              </a:buClr>
              <a:buSzPts val="1800"/>
              <a:buChar char="•"/>
              <a:defRPr/>
            </a:lvl9pPr>
          </a:lstStyle>
          <a:p/>
        </p:txBody>
      </p:sp>
      <p:sp>
        <p:nvSpPr>
          <p:cNvPr id="56" name="Google Shape;56;p3"/>
          <p:cNvSpPr/>
          <p:nvPr>
            <p:ph idx="19" type="pic"/>
          </p:nvPr>
        </p:nvSpPr>
        <p:spPr>
          <a:xfrm>
            <a:off x="20204381" y="34910597"/>
            <a:ext cx="2592000" cy="1655999"/>
          </a:xfrm>
          <a:prstGeom prst="rect">
            <a:avLst/>
          </a:prstGeom>
          <a:solidFill>
            <a:srgbClr val="939597"/>
          </a:solidFill>
          <a:ln>
            <a:noFill/>
          </a:ln>
        </p:spPr>
      </p:sp>
      <p:sp>
        <p:nvSpPr>
          <p:cNvPr id="57" name="Google Shape;57;p3"/>
          <p:cNvSpPr/>
          <p:nvPr>
            <p:ph idx="20" type="pic"/>
          </p:nvPr>
        </p:nvSpPr>
        <p:spPr>
          <a:xfrm>
            <a:off x="23287550" y="34910597"/>
            <a:ext cx="2592000" cy="1655999"/>
          </a:xfrm>
          <a:prstGeom prst="rect">
            <a:avLst/>
          </a:prstGeom>
          <a:solidFill>
            <a:srgbClr val="939597"/>
          </a:solidFill>
          <a:ln>
            <a:noFill/>
          </a:ln>
        </p:spPr>
      </p:sp>
      <p:sp>
        <p:nvSpPr>
          <p:cNvPr id="58" name="Google Shape;58;p3"/>
          <p:cNvSpPr/>
          <p:nvPr>
            <p:ph idx="21" type="pic"/>
          </p:nvPr>
        </p:nvSpPr>
        <p:spPr>
          <a:xfrm>
            <a:off x="26417611" y="34910597"/>
            <a:ext cx="2592000" cy="1655999"/>
          </a:xfrm>
          <a:prstGeom prst="rect">
            <a:avLst/>
          </a:prstGeom>
          <a:solidFill>
            <a:srgbClr val="939597"/>
          </a:solidFill>
          <a:ln>
            <a:noFill/>
          </a:ln>
        </p:spPr>
      </p:sp>
      <p:sp>
        <p:nvSpPr>
          <p:cNvPr id="59" name="Google Shape;59;p3"/>
          <p:cNvSpPr/>
          <p:nvPr>
            <p:ph idx="22" type="pic"/>
          </p:nvPr>
        </p:nvSpPr>
        <p:spPr>
          <a:xfrm>
            <a:off x="20204381" y="36950414"/>
            <a:ext cx="2592000" cy="1655999"/>
          </a:xfrm>
          <a:prstGeom prst="rect">
            <a:avLst/>
          </a:prstGeom>
          <a:solidFill>
            <a:srgbClr val="939597"/>
          </a:solidFill>
          <a:ln>
            <a:noFill/>
          </a:ln>
        </p:spPr>
      </p:sp>
      <p:sp>
        <p:nvSpPr>
          <p:cNvPr id="60" name="Google Shape;60;p3"/>
          <p:cNvSpPr/>
          <p:nvPr>
            <p:ph idx="23" type="pic"/>
          </p:nvPr>
        </p:nvSpPr>
        <p:spPr>
          <a:xfrm>
            <a:off x="23287550" y="36950414"/>
            <a:ext cx="2592000" cy="1655999"/>
          </a:xfrm>
          <a:prstGeom prst="rect">
            <a:avLst/>
          </a:prstGeom>
          <a:solidFill>
            <a:srgbClr val="939597"/>
          </a:solidFill>
          <a:ln>
            <a:noFill/>
          </a:ln>
        </p:spPr>
      </p:sp>
      <p:sp>
        <p:nvSpPr>
          <p:cNvPr id="61" name="Google Shape;61;p3"/>
          <p:cNvSpPr/>
          <p:nvPr>
            <p:ph idx="24" type="pic"/>
          </p:nvPr>
        </p:nvSpPr>
        <p:spPr>
          <a:xfrm>
            <a:off x="26417611" y="36950414"/>
            <a:ext cx="2592000" cy="1655999"/>
          </a:xfrm>
          <a:prstGeom prst="rect">
            <a:avLst/>
          </a:prstGeom>
          <a:solidFill>
            <a:srgbClr val="939597"/>
          </a:solidFill>
          <a:ln>
            <a:noFill/>
          </a:ln>
        </p:spPr>
      </p:sp>
      <p:sp>
        <p:nvSpPr>
          <p:cNvPr id="62" name="Google Shape;62;p3"/>
          <p:cNvSpPr txBox="1"/>
          <p:nvPr>
            <p:ph idx="25" type="body"/>
          </p:nvPr>
        </p:nvSpPr>
        <p:spPr>
          <a:xfrm>
            <a:off x="20207088" y="29920536"/>
            <a:ext cx="8820979" cy="2976038"/>
          </a:xfrm>
          <a:prstGeom prst="rect">
            <a:avLst/>
          </a:prstGeom>
          <a:solidFill>
            <a:srgbClr val="E4E4E3"/>
          </a:solidFill>
          <a:ln>
            <a:noFill/>
          </a:ln>
        </p:spPr>
        <p:txBody>
          <a:bodyPr anchorCtr="0" anchor="t" bIns="540000" lIns="540000" spcFirstLastPara="1" rIns="540000" wrap="square" tIns="468000">
            <a:noAutofit/>
          </a:bodyPr>
          <a:lstStyle>
            <a:lvl1pPr indent="-228600" lvl="0" marL="457200" algn="l">
              <a:lnSpc>
                <a:spcPct val="100000"/>
              </a:lnSpc>
              <a:spcBef>
                <a:spcPts val="990"/>
              </a:spcBef>
              <a:spcAft>
                <a:spcPts val="0"/>
              </a:spcAft>
              <a:buSzPts val="3000"/>
              <a:buNone/>
              <a:defRPr sz="3000"/>
            </a:lvl1pPr>
            <a:lvl2pPr indent="-419100" lvl="1" marL="914400" algn="l">
              <a:lnSpc>
                <a:spcPct val="100000"/>
              </a:lnSpc>
              <a:spcBef>
                <a:spcPts val="990"/>
              </a:spcBef>
              <a:spcAft>
                <a:spcPts val="0"/>
              </a:spcAft>
              <a:buSzPts val="3000"/>
              <a:buChar char="▪"/>
              <a:defRPr sz="3000"/>
            </a:lvl2pPr>
            <a:lvl3pPr indent="-419100" lvl="2" marL="1371600" algn="l">
              <a:lnSpc>
                <a:spcPct val="100000"/>
              </a:lnSpc>
              <a:spcBef>
                <a:spcPts val="990"/>
              </a:spcBef>
              <a:spcAft>
                <a:spcPts val="0"/>
              </a:spcAft>
              <a:buClr>
                <a:srgbClr val="404041"/>
              </a:buClr>
              <a:buSzPts val="3000"/>
              <a:buChar char="–"/>
              <a:defRPr sz="3000"/>
            </a:lvl3pPr>
            <a:lvl4pPr indent="-228600" lvl="3" marL="1828800" algn="l">
              <a:lnSpc>
                <a:spcPct val="100000"/>
              </a:lnSpc>
              <a:spcBef>
                <a:spcPts val="848"/>
              </a:spcBef>
              <a:spcAft>
                <a:spcPts val="0"/>
              </a:spcAft>
              <a:buClr>
                <a:srgbClr val="404041"/>
              </a:buClr>
              <a:buSzPts val="3000"/>
              <a:buNone/>
              <a:defRPr sz="3000"/>
            </a:lvl4pPr>
            <a:lvl5pPr indent="-228600" lvl="4" marL="2286000" algn="l">
              <a:lnSpc>
                <a:spcPct val="100000"/>
              </a:lnSpc>
              <a:spcBef>
                <a:spcPts val="848"/>
              </a:spcBef>
              <a:spcAft>
                <a:spcPts val="0"/>
              </a:spcAft>
              <a:buClr>
                <a:srgbClr val="404041"/>
              </a:buClr>
              <a:buSzPts val="3000"/>
              <a:buNone/>
              <a:defRPr sz="3000"/>
            </a:lvl5pPr>
            <a:lvl6pPr indent="-228600" lvl="5" marL="2743200" algn="l">
              <a:lnSpc>
                <a:spcPct val="100000"/>
              </a:lnSpc>
              <a:spcBef>
                <a:spcPts val="848"/>
              </a:spcBef>
              <a:spcAft>
                <a:spcPts val="0"/>
              </a:spcAft>
              <a:buClr>
                <a:srgbClr val="404041"/>
              </a:buClr>
              <a:buSzPts val="3959"/>
              <a:buNone/>
              <a:defRPr/>
            </a:lvl6pPr>
            <a:lvl7pPr indent="-228600" lvl="6" marL="3200400" algn="l">
              <a:lnSpc>
                <a:spcPct val="100000"/>
              </a:lnSpc>
              <a:spcBef>
                <a:spcPts val="848"/>
              </a:spcBef>
              <a:spcAft>
                <a:spcPts val="0"/>
              </a:spcAft>
              <a:buClr>
                <a:schemeClr val="dk1"/>
              </a:buClr>
              <a:buSzPts val="3954"/>
              <a:buNone/>
              <a:defRPr/>
            </a:lvl7pPr>
            <a:lvl8pPr indent="-479679" lvl="7" marL="3657600" algn="l">
              <a:lnSpc>
                <a:spcPct val="100000"/>
              </a:lnSpc>
              <a:spcBef>
                <a:spcPts val="848"/>
              </a:spcBef>
              <a:spcAft>
                <a:spcPts val="0"/>
              </a:spcAft>
              <a:buClr>
                <a:schemeClr val="dk1"/>
              </a:buClr>
              <a:buSzPts val="3954"/>
              <a:buChar char="–"/>
              <a:defRPr/>
            </a:lvl8pPr>
            <a:lvl9pPr indent="-479678" lvl="8" marL="4114800" algn="l">
              <a:lnSpc>
                <a:spcPct val="100000"/>
              </a:lnSpc>
              <a:spcBef>
                <a:spcPts val="848"/>
              </a:spcBef>
              <a:spcAft>
                <a:spcPts val="848"/>
              </a:spcAft>
              <a:buClr>
                <a:schemeClr val="dk1"/>
              </a:buClr>
              <a:buSzPts val="3954"/>
              <a:buChar char="•"/>
              <a:defRPr/>
            </a:lvl9pPr>
          </a:lstStyle>
          <a:p/>
        </p:txBody>
      </p:sp>
      <p:sp>
        <p:nvSpPr>
          <p:cNvPr id="63" name="Google Shape;63;p3"/>
          <p:cNvSpPr txBox="1"/>
          <p:nvPr>
            <p:ph idx="26" type="body"/>
          </p:nvPr>
        </p:nvSpPr>
        <p:spPr>
          <a:xfrm>
            <a:off x="20204381" y="28664959"/>
            <a:ext cx="8823701" cy="895218"/>
          </a:xfrm>
          <a:prstGeom prst="rect">
            <a:avLst/>
          </a:prstGeom>
          <a:solidFill>
            <a:srgbClr val="939597"/>
          </a:solidFill>
          <a:ln>
            <a:noFill/>
          </a:ln>
        </p:spPr>
        <p:txBody>
          <a:bodyPr anchorCtr="0" anchor="t" bIns="108000" lIns="540000" spcFirstLastPara="1" rIns="360000" wrap="square" tIns="108000">
            <a:spAutoFit/>
          </a:bodyPr>
          <a:lstStyle>
            <a:lvl1pPr indent="-228600" lvl="0" marL="457200" algn="l">
              <a:lnSpc>
                <a:spcPct val="100000"/>
              </a:lnSpc>
              <a:spcBef>
                <a:spcPts val="848"/>
              </a:spcBef>
              <a:spcAft>
                <a:spcPts val="0"/>
              </a:spcAft>
              <a:buSzPts val="4400"/>
              <a:buNone/>
              <a:defRPr b="1" sz="4400">
                <a:solidFill>
                  <a:schemeClr val="lt1"/>
                </a:solidFill>
              </a:defRPr>
            </a:lvl1pPr>
            <a:lvl2pPr indent="-228600" lvl="1" marL="914400" algn="l">
              <a:lnSpc>
                <a:spcPct val="100000"/>
              </a:lnSpc>
              <a:spcBef>
                <a:spcPts val="848"/>
              </a:spcBef>
              <a:spcAft>
                <a:spcPts val="0"/>
              </a:spcAft>
              <a:buSzPts val="3000"/>
              <a:buNone/>
              <a:defRPr/>
            </a:lvl2pPr>
            <a:lvl3pPr indent="-342900" lvl="2" marL="1371600" algn="l">
              <a:lnSpc>
                <a:spcPct val="100000"/>
              </a:lnSpc>
              <a:spcBef>
                <a:spcPts val="848"/>
              </a:spcBef>
              <a:spcAft>
                <a:spcPts val="0"/>
              </a:spcAft>
              <a:buClr>
                <a:srgbClr val="404041"/>
              </a:buClr>
              <a:buSzPts val="1800"/>
              <a:buChar char="–"/>
              <a:defRPr/>
            </a:lvl3pPr>
            <a:lvl4pPr indent="-228600" lvl="3" marL="1828800" algn="l">
              <a:lnSpc>
                <a:spcPct val="100000"/>
              </a:lnSpc>
              <a:spcBef>
                <a:spcPts val="848"/>
              </a:spcBef>
              <a:spcAft>
                <a:spcPts val="0"/>
              </a:spcAft>
              <a:buClr>
                <a:srgbClr val="404041"/>
              </a:buClr>
              <a:buSzPts val="1800"/>
              <a:buNone/>
              <a:defRPr/>
            </a:lvl4pPr>
            <a:lvl5pPr indent="-228600" lvl="4" marL="2286000" algn="l">
              <a:lnSpc>
                <a:spcPct val="100000"/>
              </a:lnSpc>
              <a:spcBef>
                <a:spcPts val="848"/>
              </a:spcBef>
              <a:spcAft>
                <a:spcPts val="0"/>
              </a:spcAft>
              <a:buClr>
                <a:srgbClr val="404041"/>
              </a:buClr>
              <a:buSzPts val="1800"/>
              <a:buNone/>
              <a:defRPr/>
            </a:lvl5pPr>
            <a:lvl6pPr indent="-228600" lvl="5" marL="2743200" algn="l">
              <a:lnSpc>
                <a:spcPct val="100000"/>
              </a:lnSpc>
              <a:spcBef>
                <a:spcPts val="848"/>
              </a:spcBef>
              <a:spcAft>
                <a:spcPts val="0"/>
              </a:spcAft>
              <a:buClr>
                <a:srgbClr val="404041"/>
              </a:buClr>
              <a:buSzPts val="1800"/>
              <a:buNone/>
              <a:defRPr/>
            </a:lvl6pPr>
            <a:lvl7pPr indent="-228600" lvl="6" marL="3200400" algn="l">
              <a:lnSpc>
                <a:spcPct val="100000"/>
              </a:lnSpc>
              <a:spcBef>
                <a:spcPts val="848"/>
              </a:spcBef>
              <a:spcAft>
                <a:spcPts val="0"/>
              </a:spcAft>
              <a:buClr>
                <a:schemeClr val="dk1"/>
              </a:buClr>
              <a:buSzPts val="1800"/>
              <a:buNone/>
              <a:defRPr/>
            </a:lvl7pPr>
            <a:lvl8pPr indent="-342900" lvl="7" marL="3657600" algn="l">
              <a:lnSpc>
                <a:spcPct val="100000"/>
              </a:lnSpc>
              <a:spcBef>
                <a:spcPts val="848"/>
              </a:spcBef>
              <a:spcAft>
                <a:spcPts val="0"/>
              </a:spcAft>
              <a:buClr>
                <a:schemeClr val="dk1"/>
              </a:buClr>
              <a:buSzPts val="1800"/>
              <a:buChar char="–"/>
              <a:defRPr/>
            </a:lvl8pPr>
            <a:lvl9pPr indent="-342900" lvl="8" marL="4114800" algn="l">
              <a:lnSpc>
                <a:spcPct val="100000"/>
              </a:lnSpc>
              <a:spcBef>
                <a:spcPts val="848"/>
              </a:spcBef>
              <a:spcAft>
                <a:spcPts val="848"/>
              </a:spcAft>
              <a:buClr>
                <a:schemeClr val="dk1"/>
              </a:buClr>
              <a:buSzPts val="1800"/>
              <a:buChar char="•"/>
              <a:defRPr/>
            </a:lvl9pPr>
          </a:lstStyle>
          <a:p/>
        </p:txBody>
      </p:sp>
    </p:spTree>
  </p:cSld>
  <p:clrMapOvr>
    <a:masterClrMapping/>
  </p:clrMapOvr>
  <mc:AlternateContent>
    <mc:Choice Requires="p14">
      <p:transition spd="slow" p14:dur="700">
        <p:fade/>
      </p:transition>
    </mc:Choice>
    <mc:Fallback>
      <p:transition spd="slow">
        <p:fade/>
      </p:transition>
    </mc:Fallback>
  </mc:AlternateContent>
  <p:extLst>
    <p:ext uri="{DCECCB84-F9BA-43D5-87BE-67443E8EF086}">
      <p15:sldGuideLst>
        <p15:guide id="1" orient="horz" pos="2210">
          <p15:clr>
            <a:srgbClr val="FBAE40"/>
          </p15:clr>
        </p15:guide>
        <p15:guide id="2" orient="horz" pos="2913">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64" name="Shape 64"/>
        <p:cNvGrpSpPr/>
        <p:nvPr/>
      </p:nvGrpSpPr>
      <p:grpSpPr>
        <a:xfrm>
          <a:off x="0" y="0"/>
          <a:ext cx="0" cy="0"/>
          <a:chOff x="0" y="0"/>
          <a:chExt cx="0" cy="0"/>
        </a:xfrm>
      </p:grpSpPr>
      <p:sp>
        <p:nvSpPr>
          <p:cNvPr id="65" name="Google Shape;65;p4"/>
          <p:cNvSpPr txBox="1"/>
          <p:nvPr>
            <p:ph idx="1" type="body"/>
          </p:nvPr>
        </p:nvSpPr>
        <p:spPr>
          <a:xfrm>
            <a:off x="864626" y="5723329"/>
            <a:ext cx="28545261" cy="32883327"/>
          </a:xfrm>
          <a:prstGeom prst="rect">
            <a:avLst/>
          </a:prstGeom>
          <a:noFill/>
          <a:ln>
            <a:noFill/>
          </a:ln>
        </p:spPr>
        <p:txBody>
          <a:bodyPr anchorCtr="0" anchor="t" bIns="0" lIns="0" spcFirstLastPara="1" rIns="0" wrap="square" tIns="0">
            <a:normAutofit/>
          </a:bodyPr>
          <a:lstStyle>
            <a:lvl1pPr indent="-228600" lvl="0" marL="457200" algn="l">
              <a:lnSpc>
                <a:spcPct val="100000"/>
              </a:lnSpc>
              <a:spcBef>
                <a:spcPts val="141"/>
              </a:spcBef>
              <a:spcAft>
                <a:spcPts val="0"/>
              </a:spcAft>
              <a:buSzPts val="3000"/>
              <a:buNone/>
              <a:defRPr/>
            </a:lvl1pPr>
            <a:lvl2pPr indent="-419100" lvl="1" marL="914400" algn="l">
              <a:lnSpc>
                <a:spcPct val="100000"/>
              </a:lnSpc>
              <a:spcBef>
                <a:spcPts val="141"/>
              </a:spcBef>
              <a:spcAft>
                <a:spcPts val="0"/>
              </a:spcAft>
              <a:buSzPts val="3000"/>
              <a:buChar char="▪"/>
              <a:defRPr/>
            </a:lvl2pPr>
            <a:lvl3pPr indent="-419100" lvl="2" marL="1371600" algn="l">
              <a:lnSpc>
                <a:spcPct val="100000"/>
              </a:lnSpc>
              <a:spcBef>
                <a:spcPts val="141"/>
              </a:spcBef>
              <a:spcAft>
                <a:spcPts val="0"/>
              </a:spcAft>
              <a:buClr>
                <a:srgbClr val="404041"/>
              </a:buClr>
              <a:buSzPts val="3000"/>
              <a:buChar char="–"/>
              <a:defRPr/>
            </a:lvl3pPr>
            <a:lvl4pPr indent="-228600" lvl="3" marL="1828800" algn="l">
              <a:lnSpc>
                <a:spcPct val="100000"/>
              </a:lnSpc>
              <a:spcBef>
                <a:spcPts val="848"/>
              </a:spcBef>
              <a:spcAft>
                <a:spcPts val="0"/>
              </a:spcAft>
              <a:buClr>
                <a:srgbClr val="404041"/>
              </a:buClr>
              <a:buSzPts val="3110"/>
              <a:buNone/>
              <a:defRPr/>
            </a:lvl4pPr>
            <a:lvl5pPr indent="-228600" lvl="4" marL="2286000" algn="l">
              <a:lnSpc>
                <a:spcPct val="100000"/>
              </a:lnSpc>
              <a:spcBef>
                <a:spcPts val="848"/>
              </a:spcBef>
              <a:spcAft>
                <a:spcPts val="0"/>
              </a:spcAft>
              <a:buClr>
                <a:srgbClr val="404041"/>
              </a:buClr>
              <a:buSzPts val="3110"/>
              <a:buNone/>
              <a:defRPr/>
            </a:lvl5pPr>
            <a:lvl6pPr indent="-228600" lvl="5" marL="2743200" algn="l">
              <a:lnSpc>
                <a:spcPct val="100000"/>
              </a:lnSpc>
              <a:spcBef>
                <a:spcPts val="848"/>
              </a:spcBef>
              <a:spcAft>
                <a:spcPts val="0"/>
              </a:spcAft>
              <a:buClr>
                <a:srgbClr val="404041"/>
              </a:buClr>
              <a:buSzPts val="3959"/>
              <a:buNone/>
              <a:defRPr/>
            </a:lvl6pPr>
            <a:lvl7pPr indent="-228600" lvl="6" marL="3200400" algn="l">
              <a:lnSpc>
                <a:spcPct val="100000"/>
              </a:lnSpc>
              <a:spcBef>
                <a:spcPts val="848"/>
              </a:spcBef>
              <a:spcAft>
                <a:spcPts val="0"/>
              </a:spcAft>
              <a:buClr>
                <a:schemeClr val="dk1"/>
              </a:buClr>
              <a:buSzPts val="3954"/>
              <a:buNone/>
              <a:defRPr/>
            </a:lvl7pPr>
            <a:lvl8pPr indent="-479679" lvl="7" marL="3657600" algn="l">
              <a:lnSpc>
                <a:spcPct val="100000"/>
              </a:lnSpc>
              <a:spcBef>
                <a:spcPts val="848"/>
              </a:spcBef>
              <a:spcAft>
                <a:spcPts val="0"/>
              </a:spcAft>
              <a:buClr>
                <a:schemeClr val="dk1"/>
              </a:buClr>
              <a:buSzPts val="3954"/>
              <a:buChar char="–"/>
              <a:defRPr/>
            </a:lvl8pPr>
            <a:lvl9pPr indent="-479678" lvl="8" marL="4114800" algn="l">
              <a:lnSpc>
                <a:spcPct val="100000"/>
              </a:lnSpc>
              <a:spcBef>
                <a:spcPts val="848"/>
              </a:spcBef>
              <a:spcAft>
                <a:spcPts val="848"/>
              </a:spcAft>
              <a:buClr>
                <a:schemeClr val="dk1"/>
              </a:buClr>
              <a:buSzPts val="3954"/>
              <a:buChar char="•"/>
              <a:defRPr/>
            </a:lvl9pPr>
          </a:lstStyle>
          <a:p/>
        </p:txBody>
      </p:sp>
      <p:sp>
        <p:nvSpPr>
          <p:cNvPr id="66" name="Google Shape;66;p4"/>
          <p:cNvSpPr txBox="1"/>
          <p:nvPr>
            <p:ph type="title"/>
          </p:nvPr>
        </p:nvSpPr>
        <p:spPr>
          <a:xfrm>
            <a:off x="1255973" y="1605145"/>
            <a:ext cx="28408653" cy="1769715"/>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Clr>
                <a:srgbClr val="40404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4"/>
          <p:cNvSpPr txBox="1"/>
          <p:nvPr>
            <p:ph idx="2" type="body"/>
          </p:nvPr>
        </p:nvSpPr>
        <p:spPr>
          <a:xfrm>
            <a:off x="1323839" y="3409371"/>
            <a:ext cx="28545261" cy="609198"/>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3959"/>
              <a:buNone/>
              <a:defRPr b="1" sz="3959">
                <a:solidFill>
                  <a:schemeClr val="dk1"/>
                </a:solidFill>
              </a:defRPr>
            </a:lvl1pPr>
            <a:lvl2pPr indent="-342900" lvl="1" marL="914400" algn="l">
              <a:lnSpc>
                <a:spcPct val="100000"/>
              </a:lnSpc>
              <a:spcBef>
                <a:spcPts val="848"/>
              </a:spcBef>
              <a:spcAft>
                <a:spcPts val="0"/>
              </a:spcAft>
              <a:buSzPts val="1800"/>
              <a:buChar char="▪"/>
              <a:defRPr/>
            </a:lvl2pPr>
            <a:lvl3pPr indent="-342900" lvl="2" marL="1371600" algn="l">
              <a:lnSpc>
                <a:spcPct val="100000"/>
              </a:lnSpc>
              <a:spcBef>
                <a:spcPts val="848"/>
              </a:spcBef>
              <a:spcAft>
                <a:spcPts val="0"/>
              </a:spcAft>
              <a:buClr>
                <a:srgbClr val="404041"/>
              </a:buClr>
              <a:buSzPts val="1800"/>
              <a:buChar char="–"/>
              <a:defRPr/>
            </a:lvl3pPr>
            <a:lvl4pPr indent="-228600" lvl="3" marL="1828800" algn="l">
              <a:lnSpc>
                <a:spcPct val="100000"/>
              </a:lnSpc>
              <a:spcBef>
                <a:spcPts val="848"/>
              </a:spcBef>
              <a:spcAft>
                <a:spcPts val="0"/>
              </a:spcAft>
              <a:buClr>
                <a:srgbClr val="404041"/>
              </a:buClr>
              <a:buSzPts val="1800"/>
              <a:buNone/>
              <a:defRPr/>
            </a:lvl4pPr>
            <a:lvl5pPr indent="-228600" lvl="4" marL="2286000" algn="l">
              <a:lnSpc>
                <a:spcPct val="100000"/>
              </a:lnSpc>
              <a:spcBef>
                <a:spcPts val="848"/>
              </a:spcBef>
              <a:spcAft>
                <a:spcPts val="0"/>
              </a:spcAft>
              <a:buClr>
                <a:srgbClr val="404041"/>
              </a:buClr>
              <a:buSzPts val="1800"/>
              <a:buNone/>
              <a:defRPr/>
            </a:lvl5pPr>
            <a:lvl6pPr indent="-228600" lvl="5" marL="2743200" algn="l">
              <a:lnSpc>
                <a:spcPct val="100000"/>
              </a:lnSpc>
              <a:spcBef>
                <a:spcPts val="848"/>
              </a:spcBef>
              <a:spcAft>
                <a:spcPts val="0"/>
              </a:spcAft>
              <a:buClr>
                <a:srgbClr val="404041"/>
              </a:buClr>
              <a:buSzPts val="1800"/>
              <a:buNone/>
              <a:defRPr/>
            </a:lvl6pPr>
            <a:lvl7pPr indent="-228600" lvl="6" marL="3200400" algn="l">
              <a:lnSpc>
                <a:spcPct val="100000"/>
              </a:lnSpc>
              <a:spcBef>
                <a:spcPts val="848"/>
              </a:spcBef>
              <a:spcAft>
                <a:spcPts val="0"/>
              </a:spcAft>
              <a:buClr>
                <a:schemeClr val="dk1"/>
              </a:buClr>
              <a:buSzPts val="1800"/>
              <a:buNone/>
              <a:defRPr/>
            </a:lvl7pPr>
            <a:lvl8pPr indent="-342900" lvl="7" marL="3657600" algn="l">
              <a:lnSpc>
                <a:spcPct val="100000"/>
              </a:lnSpc>
              <a:spcBef>
                <a:spcPts val="848"/>
              </a:spcBef>
              <a:spcAft>
                <a:spcPts val="0"/>
              </a:spcAft>
              <a:buClr>
                <a:schemeClr val="dk1"/>
              </a:buClr>
              <a:buSzPts val="1800"/>
              <a:buChar char="–"/>
              <a:defRPr/>
            </a:lvl8pPr>
            <a:lvl9pPr indent="-342900" lvl="8" marL="4114800" algn="l">
              <a:lnSpc>
                <a:spcPct val="100000"/>
              </a:lnSpc>
              <a:spcBef>
                <a:spcPts val="848"/>
              </a:spcBef>
              <a:spcAft>
                <a:spcPts val="848"/>
              </a:spcAft>
              <a:buClr>
                <a:schemeClr val="dk1"/>
              </a:buClr>
              <a:buSzPts val="1800"/>
              <a:buChar char="•"/>
              <a:defRPr/>
            </a:lvl9pPr>
          </a:lstStyle>
          <a:p/>
        </p:txBody>
      </p:sp>
      <p:sp>
        <p:nvSpPr>
          <p:cNvPr id="68" name="Google Shape;68;p4"/>
          <p:cNvSpPr/>
          <p:nvPr/>
        </p:nvSpPr>
        <p:spPr>
          <a:xfrm>
            <a:off x="25392888" y="39551548"/>
            <a:ext cx="4882325" cy="2488367"/>
          </a:xfrm>
          <a:prstGeom prst="rect">
            <a:avLst/>
          </a:prstGeom>
          <a:solidFill>
            <a:srgbClr val="E4E4E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905"/>
              <a:buFont typeface="Arial"/>
              <a:buNone/>
            </a:pPr>
            <a:r>
              <a:t/>
            </a:r>
            <a:endParaRPr b="0" i="0" sz="6905" u="none" cap="none" strike="noStrike">
              <a:solidFill>
                <a:schemeClr val="lt1"/>
              </a:solidFill>
              <a:latin typeface="Arial"/>
              <a:ea typeface="Arial"/>
              <a:cs typeface="Arial"/>
              <a:sym typeface="Arial"/>
            </a:endParaRPr>
          </a:p>
        </p:txBody>
      </p:sp>
      <p:sp>
        <p:nvSpPr>
          <p:cNvPr id="69" name="Google Shape;69;p4"/>
          <p:cNvSpPr/>
          <p:nvPr/>
        </p:nvSpPr>
        <p:spPr>
          <a:xfrm>
            <a:off x="18017728" y="39551548"/>
            <a:ext cx="6963172" cy="2488367"/>
          </a:xfrm>
          <a:prstGeom prst="rect">
            <a:avLst/>
          </a:prstGeom>
          <a:solidFill>
            <a:srgbClr val="E4E4E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905"/>
              <a:buFont typeface="Arial"/>
              <a:buNone/>
            </a:pPr>
            <a:r>
              <a:t/>
            </a:r>
            <a:endParaRPr b="0" i="0" sz="6905" u="none" cap="none" strike="noStrike">
              <a:solidFill>
                <a:schemeClr val="lt1"/>
              </a:solidFill>
              <a:latin typeface="Arial"/>
              <a:ea typeface="Arial"/>
              <a:cs typeface="Arial"/>
              <a:sym typeface="Arial"/>
            </a:endParaRPr>
          </a:p>
        </p:txBody>
      </p:sp>
      <p:sp>
        <p:nvSpPr>
          <p:cNvPr id="70" name="Google Shape;70;p4"/>
          <p:cNvSpPr/>
          <p:nvPr/>
        </p:nvSpPr>
        <p:spPr>
          <a:xfrm>
            <a:off x="1272816" y="39551548"/>
            <a:ext cx="16400379" cy="2488367"/>
          </a:xfrm>
          <a:prstGeom prst="rect">
            <a:avLst/>
          </a:prstGeom>
          <a:solidFill>
            <a:srgbClr val="E4E4E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905"/>
              <a:buFont typeface="Arial"/>
              <a:buNone/>
            </a:pPr>
            <a:r>
              <a:t/>
            </a:r>
            <a:endParaRPr b="0" i="0" sz="6905" u="none" cap="none" strike="noStrike">
              <a:solidFill>
                <a:schemeClr val="lt1"/>
              </a:solidFill>
              <a:latin typeface="Arial"/>
              <a:ea typeface="Arial"/>
              <a:cs typeface="Arial"/>
              <a:sym typeface="Arial"/>
            </a:endParaRPr>
          </a:p>
        </p:txBody>
      </p:sp>
      <p:pic>
        <p:nvPicPr>
          <p:cNvPr id="71" name="Google Shape;71;p4"/>
          <p:cNvPicPr preferRelativeResize="0"/>
          <p:nvPr/>
        </p:nvPicPr>
        <p:blipFill rotWithShape="1">
          <a:blip r:embed="rId2">
            <a:alphaModFix/>
          </a:blip>
          <a:srcRect b="0" l="0" r="0" t="0"/>
          <a:stretch/>
        </p:blipFill>
        <p:spPr>
          <a:xfrm>
            <a:off x="25392888" y="1781120"/>
            <a:ext cx="3635496" cy="1181536"/>
          </a:xfrm>
          <a:prstGeom prst="rect">
            <a:avLst/>
          </a:prstGeom>
          <a:noFill/>
          <a:ln>
            <a:noFill/>
          </a:ln>
        </p:spPr>
      </p:pic>
      <p:pic>
        <p:nvPicPr>
          <p:cNvPr id="72" name="Google Shape;72;p4"/>
          <p:cNvPicPr preferRelativeResize="0"/>
          <p:nvPr/>
        </p:nvPicPr>
        <p:blipFill rotWithShape="1">
          <a:blip r:embed="rId3">
            <a:alphaModFix/>
          </a:blip>
          <a:srcRect b="0" l="0" r="0" t="0"/>
          <a:stretch/>
        </p:blipFill>
        <p:spPr>
          <a:xfrm>
            <a:off x="25787572" y="39987823"/>
            <a:ext cx="3214825" cy="1562513"/>
          </a:xfrm>
          <a:prstGeom prst="rect">
            <a:avLst/>
          </a:prstGeom>
          <a:noFill/>
          <a:ln>
            <a:noFill/>
          </a:ln>
        </p:spPr>
      </p:pic>
      <p:pic>
        <p:nvPicPr>
          <p:cNvPr id="73" name="Google Shape;73;p4"/>
          <p:cNvPicPr preferRelativeResize="0"/>
          <p:nvPr/>
        </p:nvPicPr>
        <p:blipFill rotWithShape="1">
          <a:blip r:embed="rId4">
            <a:alphaModFix/>
          </a:blip>
          <a:srcRect b="0" l="0" r="0" t="0"/>
          <a:stretch/>
        </p:blipFill>
        <p:spPr>
          <a:xfrm>
            <a:off x="15550748" y="40193562"/>
            <a:ext cx="1572361" cy="1247045"/>
          </a:xfrm>
          <a:prstGeom prst="rect">
            <a:avLst/>
          </a:prstGeom>
          <a:noFill/>
          <a:ln>
            <a:noFill/>
          </a:ln>
        </p:spPr>
      </p:pic>
      <p:sp>
        <p:nvSpPr>
          <p:cNvPr id="74" name="Google Shape;74;p4"/>
          <p:cNvSpPr txBox="1"/>
          <p:nvPr/>
        </p:nvSpPr>
        <p:spPr>
          <a:xfrm>
            <a:off x="18449798" y="39903984"/>
            <a:ext cx="1228852"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AU" sz="1800" u="none" cap="none" strike="noStrike">
                <a:solidFill>
                  <a:schemeClr val="accent6"/>
                </a:solidFill>
                <a:latin typeface="Calibri"/>
                <a:ea typeface="Calibri"/>
                <a:cs typeface="Calibri"/>
                <a:sym typeface="Calibri"/>
              </a:rPr>
              <a:t>CONTACT</a:t>
            </a:r>
            <a:endParaRPr b="0" i="0" sz="1400" u="none" cap="none" strike="noStrike">
              <a:solidFill>
                <a:srgbClr val="000000"/>
              </a:solidFill>
              <a:latin typeface="Arial"/>
              <a:ea typeface="Arial"/>
              <a:cs typeface="Arial"/>
              <a:sym typeface="Arial"/>
            </a:endParaRPr>
          </a:p>
        </p:txBody>
      </p:sp>
      <p:sp>
        <p:nvSpPr>
          <p:cNvPr id="75" name="Google Shape;75;p4"/>
          <p:cNvSpPr txBox="1"/>
          <p:nvPr/>
        </p:nvSpPr>
        <p:spPr>
          <a:xfrm>
            <a:off x="20932648" y="39903984"/>
            <a:ext cx="1228852"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AU" sz="1800" u="none" cap="none" strike="noStrike">
                <a:solidFill>
                  <a:schemeClr val="accent6"/>
                </a:solidFill>
                <a:latin typeface="Calibri"/>
                <a:ea typeface="Calibri"/>
                <a:cs typeface="Calibri"/>
                <a:sym typeface="Calibri"/>
              </a:rPr>
              <a:t>FOLLOW</a:t>
            </a:r>
            <a:endParaRPr b="0" i="0" sz="1400" u="none" cap="none" strike="noStrike">
              <a:solidFill>
                <a:srgbClr val="000000"/>
              </a:solidFill>
              <a:latin typeface="Arial"/>
              <a:ea typeface="Arial"/>
              <a:cs typeface="Arial"/>
              <a:sym typeface="Arial"/>
            </a:endParaRPr>
          </a:p>
        </p:txBody>
      </p:sp>
      <p:sp>
        <p:nvSpPr>
          <p:cNvPr id="76" name="Google Shape;76;p4"/>
          <p:cNvSpPr txBox="1"/>
          <p:nvPr/>
        </p:nvSpPr>
        <p:spPr>
          <a:xfrm>
            <a:off x="18793323" y="40257294"/>
            <a:ext cx="1641602" cy="3231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0" i="0" lang="en-AU" sz="1500" u="none" cap="none" strike="noStrike">
                <a:solidFill>
                  <a:schemeClr val="accent6"/>
                </a:solidFill>
                <a:latin typeface="Calibri"/>
                <a:ea typeface="Calibri"/>
                <a:cs typeface="Calibri"/>
                <a:sym typeface="Calibri"/>
              </a:rPr>
              <a:t>ardc.edu.au</a:t>
            </a:r>
            <a:endParaRPr b="0" i="0" sz="1500" u="none" cap="none" strike="noStrike">
              <a:solidFill>
                <a:schemeClr val="accent6"/>
              </a:solidFill>
              <a:latin typeface="Calibri"/>
              <a:ea typeface="Calibri"/>
              <a:cs typeface="Calibri"/>
              <a:sym typeface="Calibri"/>
            </a:endParaRPr>
          </a:p>
        </p:txBody>
      </p:sp>
      <p:sp>
        <p:nvSpPr>
          <p:cNvPr id="77" name="Google Shape;77;p4"/>
          <p:cNvSpPr txBox="1"/>
          <p:nvPr/>
        </p:nvSpPr>
        <p:spPr>
          <a:xfrm>
            <a:off x="18793323" y="40555744"/>
            <a:ext cx="1641602" cy="3231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0" i="0" lang="en-AU" sz="1500" u="none" cap="none" strike="noStrike">
                <a:solidFill>
                  <a:schemeClr val="accent6"/>
                </a:solidFill>
                <a:latin typeface="Calibri"/>
                <a:ea typeface="Calibri"/>
                <a:cs typeface="Calibri"/>
                <a:sym typeface="Calibri"/>
              </a:rPr>
              <a:t>+61 3 9902 0585</a:t>
            </a:r>
            <a:endParaRPr b="0" i="0" sz="1400" u="none" cap="none" strike="noStrike">
              <a:solidFill>
                <a:srgbClr val="000000"/>
              </a:solidFill>
              <a:latin typeface="Arial"/>
              <a:ea typeface="Arial"/>
              <a:cs typeface="Arial"/>
              <a:sym typeface="Arial"/>
            </a:endParaRPr>
          </a:p>
        </p:txBody>
      </p:sp>
      <p:sp>
        <p:nvSpPr>
          <p:cNvPr id="78" name="Google Shape;78;p4"/>
          <p:cNvSpPr txBox="1"/>
          <p:nvPr/>
        </p:nvSpPr>
        <p:spPr>
          <a:xfrm>
            <a:off x="18793323" y="40842639"/>
            <a:ext cx="2016252" cy="3231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0" i="0" lang="en-AU" sz="1500" u="none" cap="none" strike="noStrike">
                <a:solidFill>
                  <a:schemeClr val="accent6"/>
                </a:solidFill>
                <a:latin typeface="Calibri"/>
                <a:ea typeface="Calibri"/>
                <a:cs typeface="Calibri"/>
                <a:sym typeface="Calibri"/>
              </a:rPr>
              <a:t>contact@ardc.edu.au</a:t>
            </a:r>
            <a:endParaRPr b="0" i="0" sz="1500" u="none" cap="none" strike="noStrike">
              <a:solidFill>
                <a:schemeClr val="accent6"/>
              </a:solidFill>
              <a:latin typeface="Calibri"/>
              <a:ea typeface="Calibri"/>
              <a:cs typeface="Calibri"/>
              <a:sym typeface="Calibri"/>
            </a:endParaRPr>
          </a:p>
        </p:txBody>
      </p:sp>
      <p:sp>
        <p:nvSpPr>
          <p:cNvPr id="79" name="Google Shape;79;p4"/>
          <p:cNvSpPr txBox="1"/>
          <p:nvPr/>
        </p:nvSpPr>
        <p:spPr>
          <a:xfrm>
            <a:off x="21260038" y="40269994"/>
            <a:ext cx="2016252" cy="3231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0" i="0" lang="en-AU" sz="1500" u="none" cap="none" strike="noStrike">
                <a:solidFill>
                  <a:schemeClr val="accent6"/>
                </a:solidFill>
                <a:latin typeface="Calibri"/>
                <a:ea typeface="Calibri"/>
                <a:cs typeface="Calibri"/>
                <a:sym typeface="Calibri"/>
              </a:rPr>
              <a:t>@ardc_au</a:t>
            </a:r>
            <a:endParaRPr b="0" i="0" sz="1500" u="none" cap="none" strike="noStrike">
              <a:solidFill>
                <a:schemeClr val="accent6"/>
              </a:solidFill>
              <a:latin typeface="Calibri"/>
              <a:ea typeface="Calibri"/>
              <a:cs typeface="Calibri"/>
              <a:sym typeface="Calibri"/>
            </a:endParaRPr>
          </a:p>
        </p:txBody>
      </p:sp>
      <p:sp>
        <p:nvSpPr>
          <p:cNvPr id="80" name="Google Shape;80;p4"/>
          <p:cNvSpPr txBox="1"/>
          <p:nvPr/>
        </p:nvSpPr>
        <p:spPr>
          <a:xfrm>
            <a:off x="21255978" y="40570734"/>
            <a:ext cx="2981452" cy="3231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0" i="0" lang="en-AU" sz="1500" u="none" cap="none" strike="noStrike">
                <a:solidFill>
                  <a:schemeClr val="accent6"/>
                </a:solidFill>
                <a:latin typeface="Calibri"/>
                <a:ea typeface="Calibri"/>
                <a:cs typeface="Calibri"/>
                <a:sym typeface="Calibri"/>
              </a:rPr>
              <a:t>australian-research-data-commons</a:t>
            </a:r>
            <a:endParaRPr b="0" i="0" sz="1400" u="none" cap="none" strike="noStrike">
              <a:solidFill>
                <a:srgbClr val="000000"/>
              </a:solidFill>
              <a:latin typeface="Arial"/>
              <a:ea typeface="Arial"/>
              <a:cs typeface="Arial"/>
              <a:sym typeface="Arial"/>
            </a:endParaRPr>
          </a:p>
        </p:txBody>
      </p:sp>
      <p:sp>
        <p:nvSpPr>
          <p:cNvPr id="81" name="Google Shape;81;p4"/>
          <p:cNvSpPr txBox="1"/>
          <p:nvPr/>
        </p:nvSpPr>
        <p:spPr>
          <a:xfrm>
            <a:off x="21260038" y="40866894"/>
            <a:ext cx="2981452" cy="3231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0" i="0" lang="en-AU" sz="1500" u="none" cap="none" strike="noStrike">
                <a:solidFill>
                  <a:schemeClr val="accent6"/>
                </a:solidFill>
                <a:latin typeface="Calibri"/>
                <a:ea typeface="Calibri"/>
                <a:cs typeface="Calibri"/>
                <a:sym typeface="Calibri"/>
              </a:rPr>
              <a:t>ARDC_AU</a:t>
            </a:r>
            <a:endParaRPr b="0" i="0" sz="1400" u="none" cap="none" strike="noStrike">
              <a:solidFill>
                <a:srgbClr val="000000"/>
              </a:solidFill>
              <a:latin typeface="Arial"/>
              <a:ea typeface="Arial"/>
              <a:cs typeface="Arial"/>
              <a:sym typeface="Arial"/>
            </a:endParaRPr>
          </a:p>
        </p:txBody>
      </p:sp>
      <p:sp>
        <p:nvSpPr>
          <p:cNvPr id="82" name="Google Shape;82;p4"/>
          <p:cNvSpPr txBox="1"/>
          <p:nvPr/>
        </p:nvSpPr>
        <p:spPr>
          <a:xfrm>
            <a:off x="21254833" y="41162463"/>
            <a:ext cx="3673602" cy="55399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0" i="0" lang="en-AU" sz="1500" u="none" cap="none" strike="noStrike">
                <a:solidFill>
                  <a:schemeClr val="accent6"/>
                </a:solidFill>
                <a:latin typeface="Calibri"/>
                <a:ea typeface="Calibri"/>
                <a:cs typeface="Calibri"/>
                <a:sym typeface="Calibri"/>
              </a:rPr>
              <a:t>Subscribe to the ARDC Connect Newsletter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rPr b="0" i="0" lang="en-AU" sz="1500" u="none" cap="none" strike="noStrike">
                <a:solidFill>
                  <a:schemeClr val="accent6"/>
                </a:solidFill>
                <a:latin typeface="Calibri"/>
                <a:ea typeface="Calibri"/>
                <a:cs typeface="Calibri"/>
                <a:sym typeface="Calibri"/>
              </a:rPr>
              <a:t>https://ardc.edu.au/subscribe/</a:t>
            </a:r>
            <a:endParaRPr b="0" i="0" sz="1400" u="none" cap="none" strike="noStrike">
              <a:solidFill>
                <a:srgbClr val="000000"/>
              </a:solidFill>
              <a:latin typeface="Arial"/>
              <a:ea typeface="Arial"/>
              <a:cs typeface="Arial"/>
              <a:sym typeface="Arial"/>
            </a:endParaRPr>
          </a:p>
        </p:txBody>
      </p:sp>
      <p:pic>
        <p:nvPicPr>
          <p:cNvPr id="83" name="Google Shape;83;p4"/>
          <p:cNvPicPr preferRelativeResize="0"/>
          <p:nvPr/>
        </p:nvPicPr>
        <p:blipFill rotWithShape="1">
          <a:blip r:embed="rId5">
            <a:alphaModFix/>
          </a:blip>
          <a:srcRect b="0" l="0" r="0" t="0"/>
          <a:stretch/>
        </p:blipFill>
        <p:spPr>
          <a:xfrm>
            <a:off x="21015945" y="40319959"/>
            <a:ext cx="241335" cy="241335"/>
          </a:xfrm>
          <a:prstGeom prst="rect">
            <a:avLst/>
          </a:prstGeom>
          <a:noFill/>
          <a:ln>
            <a:noFill/>
          </a:ln>
        </p:spPr>
      </p:pic>
      <p:pic>
        <p:nvPicPr>
          <p:cNvPr id="84" name="Google Shape;84;p4"/>
          <p:cNvPicPr preferRelativeResize="0"/>
          <p:nvPr/>
        </p:nvPicPr>
        <p:blipFill rotWithShape="1">
          <a:blip r:embed="rId6">
            <a:alphaModFix/>
          </a:blip>
          <a:srcRect b="0" l="0" r="0" t="0"/>
          <a:stretch/>
        </p:blipFill>
        <p:spPr>
          <a:xfrm>
            <a:off x="21015945" y="40613063"/>
            <a:ext cx="241335" cy="241335"/>
          </a:xfrm>
          <a:prstGeom prst="rect">
            <a:avLst/>
          </a:prstGeom>
          <a:noFill/>
          <a:ln>
            <a:noFill/>
          </a:ln>
        </p:spPr>
      </p:pic>
      <p:pic>
        <p:nvPicPr>
          <p:cNvPr id="85" name="Google Shape;85;p4"/>
          <p:cNvPicPr preferRelativeResize="0"/>
          <p:nvPr/>
        </p:nvPicPr>
        <p:blipFill rotWithShape="1">
          <a:blip r:embed="rId7">
            <a:alphaModFix/>
          </a:blip>
          <a:srcRect b="0" l="0" r="0" t="0"/>
          <a:stretch/>
        </p:blipFill>
        <p:spPr>
          <a:xfrm>
            <a:off x="21015945" y="40906167"/>
            <a:ext cx="241335" cy="241335"/>
          </a:xfrm>
          <a:prstGeom prst="rect">
            <a:avLst/>
          </a:prstGeom>
          <a:noFill/>
          <a:ln>
            <a:noFill/>
          </a:ln>
        </p:spPr>
      </p:pic>
      <p:pic>
        <p:nvPicPr>
          <p:cNvPr id="86" name="Google Shape;86;p4"/>
          <p:cNvPicPr preferRelativeResize="0"/>
          <p:nvPr/>
        </p:nvPicPr>
        <p:blipFill rotWithShape="1">
          <a:blip r:embed="rId8">
            <a:alphaModFix/>
          </a:blip>
          <a:srcRect b="0" l="0" r="0" t="0"/>
          <a:stretch/>
        </p:blipFill>
        <p:spPr>
          <a:xfrm>
            <a:off x="21015945" y="41199272"/>
            <a:ext cx="241335" cy="241335"/>
          </a:xfrm>
          <a:prstGeom prst="rect">
            <a:avLst/>
          </a:prstGeom>
          <a:noFill/>
          <a:ln>
            <a:noFill/>
          </a:ln>
        </p:spPr>
      </p:pic>
      <p:pic>
        <p:nvPicPr>
          <p:cNvPr id="87" name="Google Shape;87;p4"/>
          <p:cNvPicPr preferRelativeResize="0"/>
          <p:nvPr/>
        </p:nvPicPr>
        <p:blipFill rotWithShape="1">
          <a:blip r:embed="rId9">
            <a:alphaModFix/>
          </a:blip>
          <a:srcRect b="0" l="0" r="0" t="0"/>
          <a:stretch/>
        </p:blipFill>
        <p:spPr>
          <a:xfrm>
            <a:off x="18546355" y="40311416"/>
            <a:ext cx="241335" cy="241335"/>
          </a:xfrm>
          <a:prstGeom prst="rect">
            <a:avLst/>
          </a:prstGeom>
          <a:noFill/>
          <a:ln>
            <a:noFill/>
          </a:ln>
        </p:spPr>
      </p:pic>
      <p:pic>
        <p:nvPicPr>
          <p:cNvPr id="88" name="Google Shape;88;p4"/>
          <p:cNvPicPr preferRelativeResize="0"/>
          <p:nvPr/>
        </p:nvPicPr>
        <p:blipFill rotWithShape="1">
          <a:blip r:embed="rId10">
            <a:alphaModFix/>
          </a:blip>
          <a:srcRect b="0" l="0" r="0" t="0"/>
          <a:stretch/>
        </p:blipFill>
        <p:spPr>
          <a:xfrm>
            <a:off x="18546355" y="40605873"/>
            <a:ext cx="241335" cy="241335"/>
          </a:xfrm>
          <a:prstGeom prst="rect">
            <a:avLst/>
          </a:prstGeom>
          <a:noFill/>
          <a:ln>
            <a:noFill/>
          </a:ln>
        </p:spPr>
      </p:pic>
      <p:pic>
        <p:nvPicPr>
          <p:cNvPr id="89" name="Google Shape;89;p4"/>
          <p:cNvPicPr preferRelativeResize="0"/>
          <p:nvPr/>
        </p:nvPicPr>
        <p:blipFill rotWithShape="1">
          <a:blip r:embed="rId11">
            <a:alphaModFix/>
          </a:blip>
          <a:srcRect b="0" l="0" r="0" t="0"/>
          <a:stretch/>
        </p:blipFill>
        <p:spPr>
          <a:xfrm>
            <a:off x="18555637" y="40900330"/>
            <a:ext cx="222771" cy="222771"/>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xml"/><Relationship Id="rId10" Type="http://schemas.openxmlformats.org/officeDocument/2006/relationships/image" Target="../media/image13.png"/><Relationship Id="rId13" Type="http://schemas.openxmlformats.org/officeDocument/2006/relationships/slideLayout" Target="../slideLayouts/slideLayout3.xml"/><Relationship Id="rId12" Type="http://schemas.openxmlformats.org/officeDocument/2006/relationships/slideLayout" Target="../slideLayouts/slideLayout2.xml"/><Relationship Id="rId1" Type="http://schemas.openxmlformats.org/officeDocument/2006/relationships/image" Target="../media/image15.png"/><Relationship Id="rId2" Type="http://schemas.openxmlformats.org/officeDocument/2006/relationships/image" Target="../media/image4.png"/><Relationship Id="rId3" Type="http://schemas.openxmlformats.org/officeDocument/2006/relationships/image" Target="../media/image1.png"/><Relationship Id="rId4" Type="http://schemas.openxmlformats.org/officeDocument/2006/relationships/image" Target="../media/image20.png"/><Relationship Id="rId9" Type="http://schemas.openxmlformats.org/officeDocument/2006/relationships/image" Target="../media/image17.png"/><Relationship Id="rId14" Type="http://schemas.openxmlformats.org/officeDocument/2006/relationships/theme" Target="../theme/theme1.xml"/><Relationship Id="rId5" Type="http://schemas.openxmlformats.org/officeDocument/2006/relationships/image" Target="../media/image11.png"/><Relationship Id="rId6" Type="http://schemas.openxmlformats.org/officeDocument/2006/relationships/image" Target="../media/image7.png"/><Relationship Id="rId7" Type="http://schemas.openxmlformats.org/officeDocument/2006/relationships/image" Target="../media/image9.png"/><Relationship Id="rId8"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1255973" y="1605145"/>
            <a:ext cx="28408653" cy="1769715"/>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404041"/>
              </a:buClr>
              <a:buSzPts val="11500"/>
              <a:buFont typeface="Calibri"/>
              <a:buNone/>
              <a:defRPr b="1" i="0" sz="11500" u="none" cap="none" strike="noStrike">
                <a:solidFill>
                  <a:srgbClr val="40404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1323838" y="5723329"/>
            <a:ext cx="27679232" cy="32883327"/>
          </a:xfrm>
          <a:prstGeom prst="rect">
            <a:avLst/>
          </a:prstGeom>
          <a:noFill/>
          <a:ln>
            <a:noFill/>
          </a:ln>
        </p:spPr>
        <p:txBody>
          <a:bodyPr anchorCtr="0" anchor="t" bIns="0" lIns="0" spcFirstLastPara="1" rIns="0" wrap="square" tIns="0">
            <a:normAutofit/>
          </a:bodyPr>
          <a:lstStyle>
            <a:lvl1pPr indent="-228600" lvl="0" marL="457200" marR="0" rtl="0" algn="l">
              <a:lnSpc>
                <a:spcPct val="100000"/>
              </a:lnSpc>
              <a:spcBef>
                <a:spcPts val="848"/>
              </a:spcBef>
              <a:spcAft>
                <a:spcPts val="0"/>
              </a:spcAft>
              <a:buClr>
                <a:schemeClr val="dk1"/>
              </a:buClr>
              <a:buSzPts val="3000"/>
              <a:buFont typeface="Arial"/>
              <a:buNone/>
              <a:defRPr b="0" i="0" sz="3000" u="none" cap="none" strike="noStrike">
                <a:solidFill>
                  <a:srgbClr val="404041"/>
                </a:solidFill>
                <a:latin typeface="Calibri"/>
                <a:ea typeface="Calibri"/>
                <a:cs typeface="Calibri"/>
                <a:sym typeface="Calibri"/>
              </a:defRPr>
            </a:lvl1pPr>
            <a:lvl2pPr indent="-419100" lvl="1" marL="914400" marR="0" rtl="0" algn="l">
              <a:lnSpc>
                <a:spcPct val="100000"/>
              </a:lnSpc>
              <a:spcBef>
                <a:spcPts val="848"/>
              </a:spcBef>
              <a:spcAft>
                <a:spcPts val="0"/>
              </a:spcAft>
              <a:buClr>
                <a:srgbClr val="404041"/>
              </a:buClr>
              <a:buSzPts val="3000"/>
              <a:buFont typeface="Noto Sans Symbols"/>
              <a:buChar char="▪"/>
              <a:defRPr b="0" i="0" sz="3000" u="none" cap="none" strike="noStrike">
                <a:solidFill>
                  <a:srgbClr val="404041"/>
                </a:solidFill>
                <a:latin typeface="Calibri"/>
                <a:ea typeface="Calibri"/>
                <a:cs typeface="Calibri"/>
                <a:sym typeface="Calibri"/>
              </a:defRPr>
            </a:lvl2pPr>
            <a:lvl3pPr indent="-419100" lvl="2" marL="1371600" marR="0" rtl="0" algn="l">
              <a:lnSpc>
                <a:spcPct val="100000"/>
              </a:lnSpc>
              <a:spcBef>
                <a:spcPts val="848"/>
              </a:spcBef>
              <a:spcAft>
                <a:spcPts val="0"/>
              </a:spcAft>
              <a:buClr>
                <a:srgbClr val="404041"/>
              </a:buClr>
              <a:buSzPts val="3000"/>
              <a:buFont typeface="Tahoma"/>
              <a:buChar char="–"/>
              <a:defRPr b="0" i="0" sz="3000" u="none" cap="none" strike="noStrike">
                <a:solidFill>
                  <a:srgbClr val="404041"/>
                </a:solidFill>
                <a:latin typeface="Calibri"/>
                <a:ea typeface="Calibri"/>
                <a:cs typeface="Calibri"/>
                <a:sym typeface="Calibri"/>
              </a:defRPr>
            </a:lvl3pPr>
            <a:lvl4pPr indent="-228600" lvl="3" marL="1828800" marR="0" rtl="0" algn="l">
              <a:lnSpc>
                <a:spcPct val="100000"/>
              </a:lnSpc>
              <a:spcBef>
                <a:spcPts val="848"/>
              </a:spcBef>
              <a:spcAft>
                <a:spcPts val="0"/>
              </a:spcAft>
              <a:buClr>
                <a:srgbClr val="404041"/>
              </a:buClr>
              <a:buSzPts val="3110"/>
              <a:buFont typeface="Noto Sans Symbols"/>
              <a:buNone/>
              <a:defRPr b="0" i="0" sz="3110" u="none" cap="none" strike="noStrike">
                <a:solidFill>
                  <a:srgbClr val="404041"/>
                </a:solidFill>
                <a:latin typeface="Calibri"/>
                <a:ea typeface="Calibri"/>
                <a:cs typeface="Calibri"/>
                <a:sym typeface="Calibri"/>
              </a:defRPr>
            </a:lvl4pPr>
            <a:lvl5pPr indent="-228600" lvl="4" marL="2286000" marR="0" rtl="0" algn="l">
              <a:lnSpc>
                <a:spcPct val="100000"/>
              </a:lnSpc>
              <a:spcBef>
                <a:spcPts val="848"/>
              </a:spcBef>
              <a:spcAft>
                <a:spcPts val="0"/>
              </a:spcAft>
              <a:buClr>
                <a:srgbClr val="404041"/>
              </a:buClr>
              <a:buSzPts val="3110"/>
              <a:buFont typeface="Arial"/>
              <a:buNone/>
              <a:defRPr b="1" i="0" sz="3110" u="none" cap="none" strike="noStrike">
                <a:solidFill>
                  <a:srgbClr val="404041"/>
                </a:solidFill>
                <a:latin typeface="Calibri"/>
                <a:ea typeface="Calibri"/>
                <a:cs typeface="Calibri"/>
                <a:sym typeface="Calibri"/>
              </a:defRPr>
            </a:lvl5pPr>
            <a:lvl6pPr indent="-228600" lvl="5" marL="2743200" marR="0" rtl="0" algn="l">
              <a:lnSpc>
                <a:spcPct val="100000"/>
              </a:lnSpc>
              <a:spcBef>
                <a:spcPts val="848"/>
              </a:spcBef>
              <a:spcAft>
                <a:spcPts val="0"/>
              </a:spcAft>
              <a:buClr>
                <a:srgbClr val="404041"/>
              </a:buClr>
              <a:buSzPts val="3959"/>
              <a:buFont typeface="Arial"/>
              <a:buNone/>
              <a:defRPr b="1" i="0" sz="3959" u="none" cap="none" strike="noStrike">
                <a:solidFill>
                  <a:srgbClr val="404041"/>
                </a:solidFill>
                <a:latin typeface="Calibri"/>
                <a:ea typeface="Calibri"/>
                <a:cs typeface="Calibri"/>
                <a:sym typeface="Calibri"/>
              </a:defRPr>
            </a:lvl6pPr>
            <a:lvl7pPr indent="-228600" lvl="6" marL="3200400" marR="0" rtl="0" algn="l">
              <a:lnSpc>
                <a:spcPct val="100000"/>
              </a:lnSpc>
              <a:spcBef>
                <a:spcPts val="848"/>
              </a:spcBef>
              <a:spcAft>
                <a:spcPts val="0"/>
              </a:spcAft>
              <a:buClr>
                <a:schemeClr val="dk1"/>
              </a:buClr>
              <a:buSzPts val="3954"/>
              <a:buFont typeface="Arial"/>
              <a:buNone/>
              <a:defRPr b="0" i="0" sz="3954" u="none" cap="none" strike="noStrike">
                <a:solidFill>
                  <a:schemeClr val="dk1"/>
                </a:solidFill>
                <a:latin typeface="Arial"/>
                <a:ea typeface="Arial"/>
                <a:cs typeface="Arial"/>
                <a:sym typeface="Arial"/>
              </a:defRPr>
            </a:lvl7pPr>
            <a:lvl8pPr indent="-479679" lvl="7" marL="3657600" marR="0" rtl="0" algn="l">
              <a:lnSpc>
                <a:spcPct val="100000"/>
              </a:lnSpc>
              <a:spcBef>
                <a:spcPts val="848"/>
              </a:spcBef>
              <a:spcAft>
                <a:spcPts val="0"/>
              </a:spcAft>
              <a:buClr>
                <a:schemeClr val="dk1"/>
              </a:buClr>
              <a:buSzPts val="3954"/>
              <a:buFont typeface="Arial Rounded"/>
              <a:buChar char="–"/>
              <a:defRPr b="0" i="0" sz="3954" u="none" cap="none" strike="noStrike">
                <a:solidFill>
                  <a:schemeClr val="dk1"/>
                </a:solidFill>
                <a:latin typeface="Arial"/>
                <a:ea typeface="Arial"/>
                <a:cs typeface="Arial"/>
                <a:sym typeface="Arial"/>
              </a:defRPr>
            </a:lvl8pPr>
            <a:lvl9pPr indent="-479678" lvl="8" marL="4114800" marR="0" rtl="0" algn="l">
              <a:lnSpc>
                <a:spcPct val="100000"/>
              </a:lnSpc>
              <a:spcBef>
                <a:spcPts val="848"/>
              </a:spcBef>
              <a:spcAft>
                <a:spcPts val="848"/>
              </a:spcAft>
              <a:buClr>
                <a:schemeClr val="dk1"/>
              </a:buClr>
              <a:buSzPts val="3954"/>
              <a:buFont typeface="Arial"/>
              <a:buChar char="•"/>
              <a:defRPr b="0" i="0" sz="3954" u="none" cap="none" strike="noStrike">
                <a:solidFill>
                  <a:schemeClr val="dk1"/>
                </a:solidFill>
                <a:latin typeface="Arial"/>
                <a:ea typeface="Arial"/>
                <a:cs typeface="Arial"/>
                <a:sym typeface="Arial"/>
              </a:defRPr>
            </a:lvl9pPr>
          </a:lstStyle>
          <a:p/>
        </p:txBody>
      </p:sp>
      <p:sp>
        <p:nvSpPr>
          <p:cNvPr id="12" name="Google Shape;12;p1"/>
          <p:cNvSpPr/>
          <p:nvPr/>
        </p:nvSpPr>
        <p:spPr>
          <a:xfrm>
            <a:off x="25392888" y="39551548"/>
            <a:ext cx="4882325" cy="2488367"/>
          </a:xfrm>
          <a:prstGeom prst="rect">
            <a:avLst/>
          </a:prstGeom>
          <a:solidFill>
            <a:srgbClr val="E4E4E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905"/>
              <a:buFont typeface="Arial"/>
              <a:buNone/>
            </a:pPr>
            <a:r>
              <a:t/>
            </a:r>
            <a:endParaRPr b="0" i="0" sz="6905" u="none" cap="none" strike="noStrike">
              <a:solidFill>
                <a:schemeClr val="lt1"/>
              </a:solidFill>
              <a:latin typeface="Arial"/>
              <a:ea typeface="Arial"/>
              <a:cs typeface="Arial"/>
              <a:sym typeface="Arial"/>
            </a:endParaRPr>
          </a:p>
        </p:txBody>
      </p:sp>
      <p:sp>
        <p:nvSpPr>
          <p:cNvPr id="13" name="Google Shape;13;p1"/>
          <p:cNvSpPr/>
          <p:nvPr/>
        </p:nvSpPr>
        <p:spPr>
          <a:xfrm>
            <a:off x="18017728" y="39551548"/>
            <a:ext cx="6963172" cy="2488367"/>
          </a:xfrm>
          <a:prstGeom prst="rect">
            <a:avLst/>
          </a:prstGeom>
          <a:solidFill>
            <a:srgbClr val="E4E4E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905"/>
              <a:buFont typeface="Arial"/>
              <a:buNone/>
            </a:pPr>
            <a:r>
              <a:t/>
            </a:r>
            <a:endParaRPr b="0" i="0" sz="6905" u="none" cap="none" strike="noStrike">
              <a:solidFill>
                <a:schemeClr val="lt1"/>
              </a:solidFill>
              <a:latin typeface="Arial"/>
              <a:ea typeface="Arial"/>
              <a:cs typeface="Arial"/>
              <a:sym typeface="Arial"/>
            </a:endParaRPr>
          </a:p>
        </p:txBody>
      </p:sp>
      <p:sp>
        <p:nvSpPr>
          <p:cNvPr id="14" name="Google Shape;14;p1"/>
          <p:cNvSpPr/>
          <p:nvPr/>
        </p:nvSpPr>
        <p:spPr>
          <a:xfrm>
            <a:off x="1272816" y="39551548"/>
            <a:ext cx="16400379" cy="2488367"/>
          </a:xfrm>
          <a:prstGeom prst="rect">
            <a:avLst/>
          </a:prstGeom>
          <a:solidFill>
            <a:srgbClr val="E4E4E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6905"/>
              <a:buFont typeface="Arial"/>
              <a:buNone/>
            </a:pPr>
            <a:r>
              <a:t/>
            </a:r>
            <a:endParaRPr b="0" i="0" sz="6905" u="none" cap="none" strike="noStrike">
              <a:solidFill>
                <a:schemeClr val="lt1"/>
              </a:solidFill>
              <a:latin typeface="Arial"/>
              <a:ea typeface="Arial"/>
              <a:cs typeface="Arial"/>
              <a:sym typeface="Arial"/>
            </a:endParaRPr>
          </a:p>
        </p:txBody>
      </p:sp>
      <p:pic>
        <p:nvPicPr>
          <p:cNvPr id="15" name="Google Shape;15;p1"/>
          <p:cNvPicPr preferRelativeResize="0"/>
          <p:nvPr/>
        </p:nvPicPr>
        <p:blipFill rotWithShape="1">
          <a:blip r:embed="rId1">
            <a:alphaModFix/>
          </a:blip>
          <a:srcRect b="178" l="0" r="0" t="178"/>
          <a:stretch/>
        </p:blipFill>
        <p:spPr>
          <a:xfrm>
            <a:off x="25392888" y="1781120"/>
            <a:ext cx="3635492" cy="1181537"/>
          </a:xfrm>
          <a:prstGeom prst="rect">
            <a:avLst/>
          </a:prstGeom>
          <a:noFill/>
          <a:ln>
            <a:noFill/>
          </a:ln>
        </p:spPr>
      </p:pic>
      <p:pic>
        <p:nvPicPr>
          <p:cNvPr id="16" name="Google Shape;16;p1"/>
          <p:cNvPicPr preferRelativeResize="0"/>
          <p:nvPr/>
        </p:nvPicPr>
        <p:blipFill rotWithShape="1">
          <a:blip r:embed="rId2">
            <a:alphaModFix/>
          </a:blip>
          <a:srcRect b="0" l="0" r="28534" t="0"/>
          <a:stretch/>
        </p:blipFill>
        <p:spPr>
          <a:xfrm>
            <a:off x="25787574" y="39987825"/>
            <a:ext cx="2297401" cy="1562500"/>
          </a:xfrm>
          <a:prstGeom prst="rect">
            <a:avLst/>
          </a:prstGeom>
          <a:noFill/>
          <a:ln>
            <a:noFill/>
          </a:ln>
        </p:spPr>
      </p:pic>
      <p:pic>
        <p:nvPicPr>
          <p:cNvPr id="17" name="Google Shape;17;p1"/>
          <p:cNvPicPr preferRelativeResize="0"/>
          <p:nvPr/>
        </p:nvPicPr>
        <p:blipFill rotWithShape="1">
          <a:blip r:embed="rId3">
            <a:alphaModFix/>
          </a:blip>
          <a:srcRect b="0" l="88" r="89" t="0"/>
          <a:stretch/>
        </p:blipFill>
        <p:spPr>
          <a:xfrm>
            <a:off x="15550748" y="40193562"/>
            <a:ext cx="1572362" cy="1247046"/>
          </a:xfrm>
          <a:prstGeom prst="rect">
            <a:avLst/>
          </a:prstGeom>
          <a:noFill/>
          <a:ln>
            <a:noFill/>
          </a:ln>
        </p:spPr>
      </p:pic>
      <p:sp>
        <p:nvSpPr>
          <p:cNvPr id="18" name="Google Shape;18;p1"/>
          <p:cNvSpPr txBox="1"/>
          <p:nvPr/>
        </p:nvSpPr>
        <p:spPr>
          <a:xfrm>
            <a:off x="18449798" y="39903984"/>
            <a:ext cx="1228852"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AU" sz="1800" u="none" cap="none" strike="noStrike">
                <a:solidFill>
                  <a:schemeClr val="accent6"/>
                </a:solidFill>
                <a:latin typeface="Calibri"/>
                <a:ea typeface="Calibri"/>
                <a:cs typeface="Calibri"/>
                <a:sym typeface="Calibri"/>
              </a:rPr>
              <a:t>CONTACT</a:t>
            </a:r>
            <a:endParaRPr b="0" i="0" sz="1400" u="none" cap="none" strike="noStrike">
              <a:solidFill>
                <a:srgbClr val="000000"/>
              </a:solidFill>
              <a:latin typeface="Arial"/>
              <a:ea typeface="Arial"/>
              <a:cs typeface="Arial"/>
              <a:sym typeface="Arial"/>
            </a:endParaRPr>
          </a:p>
        </p:txBody>
      </p:sp>
      <p:sp>
        <p:nvSpPr>
          <p:cNvPr id="19" name="Google Shape;19;p1"/>
          <p:cNvSpPr txBox="1"/>
          <p:nvPr/>
        </p:nvSpPr>
        <p:spPr>
          <a:xfrm>
            <a:off x="20932648" y="39903984"/>
            <a:ext cx="1228852"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en-AU" sz="1800" u="none" cap="none" strike="noStrike">
                <a:solidFill>
                  <a:schemeClr val="accent6"/>
                </a:solidFill>
                <a:latin typeface="Calibri"/>
                <a:ea typeface="Calibri"/>
                <a:cs typeface="Calibri"/>
                <a:sym typeface="Calibri"/>
              </a:rPr>
              <a:t>FOLLOW</a:t>
            </a:r>
            <a:endParaRPr b="0" i="0" sz="1400" u="none" cap="none" strike="noStrike">
              <a:solidFill>
                <a:srgbClr val="000000"/>
              </a:solidFill>
              <a:latin typeface="Arial"/>
              <a:ea typeface="Arial"/>
              <a:cs typeface="Arial"/>
              <a:sym typeface="Arial"/>
            </a:endParaRPr>
          </a:p>
        </p:txBody>
      </p:sp>
      <p:sp>
        <p:nvSpPr>
          <p:cNvPr id="20" name="Google Shape;20;p1"/>
          <p:cNvSpPr txBox="1"/>
          <p:nvPr/>
        </p:nvSpPr>
        <p:spPr>
          <a:xfrm>
            <a:off x="18793323" y="40257294"/>
            <a:ext cx="1641602" cy="3231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0" i="0" lang="en-AU" sz="1500" u="none" cap="none" strike="noStrike">
                <a:solidFill>
                  <a:schemeClr val="accent6"/>
                </a:solidFill>
                <a:latin typeface="Calibri"/>
                <a:ea typeface="Calibri"/>
                <a:cs typeface="Calibri"/>
                <a:sym typeface="Calibri"/>
              </a:rPr>
              <a:t>ardc.edu.au</a:t>
            </a:r>
            <a:endParaRPr b="0" i="0" sz="1500" u="none" cap="none" strike="noStrike">
              <a:solidFill>
                <a:schemeClr val="accent6"/>
              </a:solidFill>
              <a:latin typeface="Calibri"/>
              <a:ea typeface="Calibri"/>
              <a:cs typeface="Calibri"/>
              <a:sym typeface="Calibri"/>
            </a:endParaRPr>
          </a:p>
        </p:txBody>
      </p:sp>
      <p:sp>
        <p:nvSpPr>
          <p:cNvPr id="21" name="Google Shape;21;p1"/>
          <p:cNvSpPr txBox="1"/>
          <p:nvPr/>
        </p:nvSpPr>
        <p:spPr>
          <a:xfrm>
            <a:off x="18793323" y="40555744"/>
            <a:ext cx="1641602" cy="3231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0" i="0" lang="en-AU" sz="1500" u="none" cap="none" strike="noStrike">
                <a:solidFill>
                  <a:schemeClr val="accent6"/>
                </a:solidFill>
                <a:latin typeface="Calibri"/>
                <a:ea typeface="Calibri"/>
                <a:cs typeface="Calibri"/>
                <a:sym typeface="Calibri"/>
              </a:rPr>
              <a:t>+61 3 9902 0585</a:t>
            </a:r>
            <a:endParaRPr b="0" i="0" sz="1400" u="none" cap="none" strike="noStrike">
              <a:solidFill>
                <a:srgbClr val="000000"/>
              </a:solidFill>
              <a:latin typeface="Arial"/>
              <a:ea typeface="Arial"/>
              <a:cs typeface="Arial"/>
              <a:sym typeface="Arial"/>
            </a:endParaRPr>
          </a:p>
        </p:txBody>
      </p:sp>
      <p:sp>
        <p:nvSpPr>
          <p:cNvPr id="22" name="Google Shape;22;p1"/>
          <p:cNvSpPr txBox="1"/>
          <p:nvPr/>
        </p:nvSpPr>
        <p:spPr>
          <a:xfrm>
            <a:off x="18793323" y="40842639"/>
            <a:ext cx="2016252" cy="3231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0" i="0" lang="en-AU" sz="1500" u="none" cap="none" strike="noStrike">
                <a:solidFill>
                  <a:schemeClr val="accent6"/>
                </a:solidFill>
                <a:latin typeface="Calibri"/>
                <a:ea typeface="Calibri"/>
                <a:cs typeface="Calibri"/>
                <a:sym typeface="Calibri"/>
              </a:rPr>
              <a:t>contact@ardc.edu.au</a:t>
            </a:r>
            <a:endParaRPr b="0" i="0" sz="1500" u="none" cap="none" strike="noStrike">
              <a:solidFill>
                <a:schemeClr val="accent6"/>
              </a:solidFill>
              <a:latin typeface="Calibri"/>
              <a:ea typeface="Calibri"/>
              <a:cs typeface="Calibri"/>
              <a:sym typeface="Calibri"/>
            </a:endParaRPr>
          </a:p>
        </p:txBody>
      </p:sp>
      <p:sp>
        <p:nvSpPr>
          <p:cNvPr id="23" name="Google Shape;23;p1"/>
          <p:cNvSpPr txBox="1"/>
          <p:nvPr/>
        </p:nvSpPr>
        <p:spPr>
          <a:xfrm>
            <a:off x="21260038" y="40269994"/>
            <a:ext cx="2016252" cy="3231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0" i="0" lang="en-AU" sz="1500" u="none" cap="none" strike="noStrike">
                <a:solidFill>
                  <a:schemeClr val="accent6"/>
                </a:solidFill>
                <a:latin typeface="Calibri"/>
                <a:ea typeface="Calibri"/>
                <a:cs typeface="Calibri"/>
                <a:sym typeface="Calibri"/>
              </a:rPr>
              <a:t>@ardc_au</a:t>
            </a:r>
            <a:endParaRPr b="0" i="0" sz="1500" u="none" cap="none" strike="noStrike">
              <a:solidFill>
                <a:schemeClr val="accent6"/>
              </a:solidFill>
              <a:latin typeface="Calibri"/>
              <a:ea typeface="Calibri"/>
              <a:cs typeface="Calibri"/>
              <a:sym typeface="Calibri"/>
            </a:endParaRPr>
          </a:p>
        </p:txBody>
      </p:sp>
      <p:sp>
        <p:nvSpPr>
          <p:cNvPr id="24" name="Google Shape;24;p1"/>
          <p:cNvSpPr txBox="1"/>
          <p:nvPr/>
        </p:nvSpPr>
        <p:spPr>
          <a:xfrm>
            <a:off x="21255978" y="40570734"/>
            <a:ext cx="2981452" cy="3231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0" i="0" lang="en-AU" sz="1500" u="none" cap="none" strike="noStrike">
                <a:solidFill>
                  <a:schemeClr val="accent6"/>
                </a:solidFill>
                <a:latin typeface="Calibri"/>
                <a:ea typeface="Calibri"/>
                <a:cs typeface="Calibri"/>
                <a:sym typeface="Calibri"/>
              </a:rPr>
              <a:t>australian-research-data-commons</a:t>
            </a:r>
            <a:endParaRPr b="0" i="0" sz="1400" u="none" cap="none" strike="noStrike">
              <a:solidFill>
                <a:srgbClr val="000000"/>
              </a:solidFill>
              <a:latin typeface="Arial"/>
              <a:ea typeface="Arial"/>
              <a:cs typeface="Arial"/>
              <a:sym typeface="Arial"/>
            </a:endParaRPr>
          </a:p>
        </p:txBody>
      </p:sp>
      <p:sp>
        <p:nvSpPr>
          <p:cNvPr id="25" name="Google Shape;25;p1"/>
          <p:cNvSpPr txBox="1"/>
          <p:nvPr/>
        </p:nvSpPr>
        <p:spPr>
          <a:xfrm>
            <a:off x="21260038" y="40866894"/>
            <a:ext cx="2981452" cy="3231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0" i="0" lang="en-AU" sz="1500" u="none" cap="none" strike="noStrike">
                <a:solidFill>
                  <a:schemeClr val="accent6"/>
                </a:solidFill>
                <a:latin typeface="Calibri"/>
                <a:ea typeface="Calibri"/>
                <a:cs typeface="Calibri"/>
                <a:sym typeface="Calibri"/>
              </a:rPr>
              <a:t>ARDC_AU</a:t>
            </a:r>
            <a:endParaRPr b="0" i="0" sz="1400" u="none" cap="none" strike="noStrike">
              <a:solidFill>
                <a:srgbClr val="000000"/>
              </a:solidFill>
              <a:latin typeface="Arial"/>
              <a:ea typeface="Arial"/>
              <a:cs typeface="Arial"/>
              <a:sym typeface="Arial"/>
            </a:endParaRPr>
          </a:p>
        </p:txBody>
      </p:sp>
      <p:sp>
        <p:nvSpPr>
          <p:cNvPr id="26" name="Google Shape;26;p1"/>
          <p:cNvSpPr txBox="1"/>
          <p:nvPr/>
        </p:nvSpPr>
        <p:spPr>
          <a:xfrm>
            <a:off x="21254833" y="41162463"/>
            <a:ext cx="3673602" cy="55399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500"/>
              <a:buFont typeface="Arial"/>
              <a:buNone/>
            </a:pPr>
            <a:r>
              <a:rPr b="0" i="0" lang="en-AU" sz="1500" u="none" cap="none" strike="noStrike">
                <a:solidFill>
                  <a:schemeClr val="accent6"/>
                </a:solidFill>
                <a:latin typeface="Calibri"/>
                <a:ea typeface="Calibri"/>
                <a:cs typeface="Calibri"/>
                <a:sym typeface="Calibri"/>
              </a:rPr>
              <a:t>Subscribe to the ARDC Connect Newsletter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rPr b="0" i="0" lang="en-AU" sz="1500" u="none" cap="none" strike="noStrike">
                <a:solidFill>
                  <a:schemeClr val="accent6"/>
                </a:solidFill>
                <a:latin typeface="Calibri"/>
                <a:ea typeface="Calibri"/>
                <a:cs typeface="Calibri"/>
                <a:sym typeface="Calibri"/>
              </a:rPr>
              <a:t>https://ardc.edu.au/subscribe/</a:t>
            </a:r>
            <a:endParaRPr b="0" i="0" sz="1400" u="none" cap="none" strike="noStrike">
              <a:solidFill>
                <a:srgbClr val="000000"/>
              </a:solidFill>
              <a:latin typeface="Arial"/>
              <a:ea typeface="Arial"/>
              <a:cs typeface="Arial"/>
              <a:sym typeface="Arial"/>
            </a:endParaRPr>
          </a:p>
        </p:txBody>
      </p:sp>
      <p:pic>
        <p:nvPicPr>
          <p:cNvPr id="27" name="Google Shape;27;p1"/>
          <p:cNvPicPr preferRelativeResize="0"/>
          <p:nvPr/>
        </p:nvPicPr>
        <p:blipFill rotWithShape="1">
          <a:blip r:embed="rId4">
            <a:alphaModFix/>
          </a:blip>
          <a:srcRect b="0" l="149" r="158" t="0"/>
          <a:stretch/>
        </p:blipFill>
        <p:spPr>
          <a:xfrm>
            <a:off x="21015945" y="40319959"/>
            <a:ext cx="241335" cy="241335"/>
          </a:xfrm>
          <a:prstGeom prst="rect">
            <a:avLst/>
          </a:prstGeom>
          <a:noFill/>
          <a:ln>
            <a:noFill/>
          </a:ln>
        </p:spPr>
      </p:pic>
      <p:pic>
        <p:nvPicPr>
          <p:cNvPr id="28" name="Google Shape;28;p1"/>
          <p:cNvPicPr preferRelativeResize="0"/>
          <p:nvPr/>
        </p:nvPicPr>
        <p:blipFill rotWithShape="1">
          <a:blip r:embed="rId5">
            <a:alphaModFix/>
          </a:blip>
          <a:srcRect b="0" l="0" r="0" t="0"/>
          <a:stretch/>
        </p:blipFill>
        <p:spPr>
          <a:xfrm>
            <a:off x="21015945" y="40613063"/>
            <a:ext cx="241335" cy="241335"/>
          </a:xfrm>
          <a:prstGeom prst="rect">
            <a:avLst/>
          </a:prstGeom>
          <a:noFill/>
          <a:ln>
            <a:noFill/>
          </a:ln>
        </p:spPr>
      </p:pic>
      <p:pic>
        <p:nvPicPr>
          <p:cNvPr id="29" name="Google Shape;29;p1"/>
          <p:cNvPicPr preferRelativeResize="0"/>
          <p:nvPr/>
        </p:nvPicPr>
        <p:blipFill rotWithShape="1">
          <a:blip r:embed="rId6">
            <a:alphaModFix/>
          </a:blip>
          <a:srcRect b="0" l="0" r="0" t="0"/>
          <a:stretch/>
        </p:blipFill>
        <p:spPr>
          <a:xfrm>
            <a:off x="21015945" y="40906167"/>
            <a:ext cx="241335" cy="241335"/>
          </a:xfrm>
          <a:prstGeom prst="rect">
            <a:avLst/>
          </a:prstGeom>
          <a:noFill/>
          <a:ln>
            <a:noFill/>
          </a:ln>
        </p:spPr>
      </p:pic>
      <p:pic>
        <p:nvPicPr>
          <p:cNvPr id="30" name="Google Shape;30;p1"/>
          <p:cNvPicPr preferRelativeResize="0"/>
          <p:nvPr/>
        </p:nvPicPr>
        <p:blipFill rotWithShape="1">
          <a:blip r:embed="rId7">
            <a:alphaModFix/>
          </a:blip>
          <a:srcRect b="0" l="0" r="0" t="0"/>
          <a:stretch/>
        </p:blipFill>
        <p:spPr>
          <a:xfrm>
            <a:off x="21015945" y="41199272"/>
            <a:ext cx="241335" cy="241335"/>
          </a:xfrm>
          <a:prstGeom prst="rect">
            <a:avLst/>
          </a:prstGeom>
          <a:noFill/>
          <a:ln>
            <a:noFill/>
          </a:ln>
        </p:spPr>
      </p:pic>
      <p:pic>
        <p:nvPicPr>
          <p:cNvPr id="31" name="Google Shape;31;p1"/>
          <p:cNvPicPr preferRelativeResize="0"/>
          <p:nvPr/>
        </p:nvPicPr>
        <p:blipFill rotWithShape="1">
          <a:blip r:embed="rId8">
            <a:alphaModFix/>
          </a:blip>
          <a:srcRect b="0" l="0" r="0" t="0"/>
          <a:stretch/>
        </p:blipFill>
        <p:spPr>
          <a:xfrm>
            <a:off x="18546355" y="40311416"/>
            <a:ext cx="241335" cy="241335"/>
          </a:xfrm>
          <a:prstGeom prst="rect">
            <a:avLst/>
          </a:prstGeom>
          <a:noFill/>
          <a:ln>
            <a:noFill/>
          </a:ln>
        </p:spPr>
      </p:pic>
      <p:pic>
        <p:nvPicPr>
          <p:cNvPr id="32" name="Google Shape;32;p1"/>
          <p:cNvPicPr preferRelativeResize="0"/>
          <p:nvPr/>
        </p:nvPicPr>
        <p:blipFill rotWithShape="1">
          <a:blip r:embed="rId9">
            <a:alphaModFix/>
          </a:blip>
          <a:srcRect b="158" l="0" r="0" t="149"/>
          <a:stretch/>
        </p:blipFill>
        <p:spPr>
          <a:xfrm>
            <a:off x="18546355" y="40605873"/>
            <a:ext cx="241335" cy="241335"/>
          </a:xfrm>
          <a:prstGeom prst="rect">
            <a:avLst/>
          </a:prstGeom>
          <a:noFill/>
          <a:ln>
            <a:noFill/>
          </a:ln>
        </p:spPr>
      </p:pic>
      <p:pic>
        <p:nvPicPr>
          <p:cNvPr id="33" name="Google Shape;33;p1"/>
          <p:cNvPicPr preferRelativeResize="0"/>
          <p:nvPr/>
        </p:nvPicPr>
        <p:blipFill rotWithShape="1">
          <a:blip r:embed="rId10">
            <a:alphaModFix/>
          </a:blip>
          <a:srcRect b="0" l="0" r="0" t="0"/>
          <a:stretch/>
        </p:blipFill>
        <p:spPr>
          <a:xfrm>
            <a:off x="18555637" y="40900330"/>
            <a:ext cx="222771" cy="222771"/>
          </a:xfrm>
          <a:prstGeom prst="rect">
            <a:avLst/>
          </a:prstGeom>
          <a:noFill/>
          <a:ln>
            <a:noFill/>
          </a:ln>
        </p:spPr>
      </p:pic>
      <p:sp>
        <p:nvSpPr>
          <p:cNvPr id="34" name="Google Shape;34;p1"/>
          <p:cNvSpPr txBox="1"/>
          <p:nvPr/>
        </p:nvSpPr>
        <p:spPr>
          <a:xfrm>
            <a:off x="28179400" y="40393269"/>
            <a:ext cx="922200" cy="358200"/>
          </a:xfrm>
          <a:prstGeom prst="rect">
            <a:avLst/>
          </a:prstGeom>
          <a:noFill/>
          <a:ln>
            <a:noFill/>
          </a:ln>
        </p:spPr>
        <p:txBody>
          <a:bodyPr anchorCtr="0" anchor="t" bIns="91425" lIns="91425" spcFirstLastPara="1" rIns="91425" wrap="square" tIns="91425">
            <a:noAutofit/>
          </a:bodyPr>
          <a:lstStyle/>
          <a:p>
            <a:pPr indent="0" lvl="0" marL="0" marR="0" rtl="0" algn="l">
              <a:lnSpc>
                <a:spcPct val="90000"/>
              </a:lnSpc>
              <a:spcBef>
                <a:spcPts val="0"/>
              </a:spcBef>
              <a:spcAft>
                <a:spcPts val="0"/>
              </a:spcAft>
              <a:buClr>
                <a:srgbClr val="000000"/>
              </a:buClr>
              <a:buSzPts val="1400"/>
              <a:buFont typeface="Arial"/>
              <a:buNone/>
            </a:pPr>
            <a:r>
              <a:rPr b="0" i="0" lang="en-AU" sz="1400" u="none" cap="none" strike="noStrike">
                <a:solidFill>
                  <a:srgbClr val="000000"/>
                </a:solidFill>
                <a:latin typeface="Calibri"/>
                <a:ea typeface="Calibri"/>
                <a:cs typeface="Calibri"/>
                <a:sym typeface="Calibri"/>
              </a:rPr>
              <a:t>The ARDC is enabled by NCRIS</a:t>
            </a:r>
            <a:endParaRPr b="0" i="0" sz="1400" u="none" cap="none" strike="noStrike">
              <a:solidFill>
                <a:srgbClr val="000000"/>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8" r:id="rId11"/>
    <p:sldLayoutId id="2147483649" r:id="rId12"/>
    <p:sldLayoutId id="2147483650" r:id="rId13"/>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13482">
          <p15:clr>
            <a:srgbClr val="F26B43"/>
          </p15:clr>
        </p15:guide>
        <p15:guide id="2" pos="6814">
          <p15:clr>
            <a:srgbClr val="F26B43"/>
          </p15:clr>
        </p15:guide>
        <p15:guide id="3" orient="horz" pos="3570">
          <p15:clr>
            <a:srgbClr val="F26B43"/>
          </p15:clr>
        </p15:guide>
        <p15:guide id="4" orient="horz" pos="24319">
          <p15:clr>
            <a:srgbClr val="F26B43"/>
          </p15:clr>
        </p15:guide>
        <p15:guide id="5" pos="18270">
          <p15:clr>
            <a:srgbClr val="F26B43"/>
          </p15:clr>
        </p15:guide>
        <p15:guide id="6" pos="834">
          <p15:clr>
            <a:srgbClr val="F26B43"/>
          </p15:clr>
        </p15:guide>
        <p15:guide id="7" orient="horz" pos="24929">
          <p15:clr>
            <a:srgbClr val="F26B43"/>
          </p15:clr>
        </p15:guide>
        <p15:guide id="8" orient="horz" pos="26468">
          <p15:clr>
            <a:srgbClr val="F26B43"/>
          </p15:clr>
        </p15:guide>
        <p15:guide id="9" orient="horz" pos="25217">
          <p15:clr>
            <a:srgbClr val="F26B43"/>
          </p15:clr>
        </p15:guide>
        <p15:guide id="10" orient="horz" pos="26211">
          <p15:clr>
            <a:srgbClr val="F26B43"/>
          </p15:clr>
        </p15:guide>
        <p15:guide id="11" orient="horz" pos="1137">
          <p15:clr>
            <a:srgbClr val="F26B43"/>
          </p15:clr>
        </p15:guide>
        <p15:guide id="12" pos="12257">
          <p15:clr>
            <a:srgbClr val="F26B43"/>
          </p15:clr>
        </p15:guide>
        <p15:guide id="13" pos="12711">
          <p15:clr>
            <a:srgbClr val="F26B43"/>
          </p15:clr>
        </p15:guide>
        <p15:guide id="14" pos="6360">
          <p15:clr>
            <a:srgbClr val="F26B43"/>
          </p15:clr>
        </p15:guide>
      </p15:sldGuideLst>
    </p:ext>
  </p:extLst>
</p:sldMaster>
</file>

<file path=ppt/slides/_rels/slide1.xml.rels><?xml version="1.0" encoding="UTF-8" standalone="yes"?><Relationships xmlns="http://schemas.openxmlformats.org/package/2006/relationships"><Relationship Id="rId11" Type="http://schemas.openxmlformats.org/officeDocument/2006/relationships/hyperlink" Target="https://zenodo.org/records/12768050" TargetMode="External"/><Relationship Id="rId10" Type="http://schemas.openxmlformats.org/officeDocument/2006/relationships/image" Target="../media/image25.jpg"/><Relationship Id="rId12" Type="http://schemas.openxmlformats.org/officeDocument/2006/relationships/image" Target="../media/image24.png"/><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mailto:kylie.hunter@sydney.edu.au" TargetMode="External"/><Relationship Id="rId4" Type="http://schemas.openxmlformats.org/officeDocument/2006/relationships/hyperlink" Target="mailto:amany.gouda-vossos@ardc.edu.au" TargetMode="External"/><Relationship Id="rId9" Type="http://schemas.openxmlformats.org/officeDocument/2006/relationships/image" Target="../media/image23.png"/><Relationship Id="rId5" Type="http://schemas.openxmlformats.org/officeDocument/2006/relationships/hyperlink" Target="mailto:kristan.kang@ardc.edu.au" TargetMode="External"/><Relationship Id="rId6" Type="http://schemas.openxmlformats.org/officeDocument/2006/relationships/hyperlink" Target="mailto:annlene.seidler@med.uni-rostock.de" TargetMode="External"/><Relationship Id="rId7" Type="http://schemas.openxmlformats.org/officeDocument/2006/relationships/image" Target="../media/image10.png"/><Relationship Id="rId8"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5"/>
          <p:cNvSpPr txBox="1"/>
          <p:nvPr>
            <p:ph type="title"/>
          </p:nvPr>
        </p:nvSpPr>
        <p:spPr>
          <a:xfrm>
            <a:off x="1304150" y="2135850"/>
            <a:ext cx="22838700" cy="3078600"/>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rgbClr val="404041"/>
              </a:buClr>
              <a:buSzPts val="11500"/>
              <a:buFont typeface="Calibri"/>
              <a:buNone/>
            </a:pPr>
            <a:r>
              <a:rPr lang="en-AU" sz="10000"/>
              <a:t>Framework for secondary use of clinical trials data in health research</a:t>
            </a:r>
            <a:endParaRPr sz="10000"/>
          </a:p>
        </p:txBody>
      </p:sp>
      <p:sp>
        <p:nvSpPr>
          <p:cNvPr id="95" name="Google Shape;95;p5"/>
          <p:cNvSpPr txBox="1"/>
          <p:nvPr>
            <p:ph idx="4" type="body"/>
          </p:nvPr>
        </p:nvSpPr>
        <p:spPr>
          <a:xfrm>
            <a:off x="1323850" y="7024350"/>
            <a:ext cx="8772600" cy="8719500"/>
          </a:xfrm>
          <a:prstGeom prst="rect">
            <a:avLst/>
          </a:prstGeom>
          <a:solidFill>
            <a:srgbClr val="E4E4E3"/>
          </a:solidFill>
          <a:ln>
            <a:noFill/>
          </a:ln>
        </p:spPr>
        <p:txBody>
          <a:bodyPr anchorCtr="0" anchor="t" bIns="540000" lIns="540000" spcFirstLastPara="1" rIns="540000" wrap="square" tIns="468000">
            <a:noAutofit/>
          </a:bodyPr>
          <a:lstStyle/>
          <a:p>
            <a:pPr indent="0" lvl="0" marL="0" rtl="0" algn="l">
              <a:lnSpc>
                <a:spcPct val="110000"/>
              </a:lnSpc>
              <a:spcBef>
                <a:spcPts val="1800"/>
              </a:spcBef>
              <a:spcAft>
                <a:spcPts val="0"/>
              </a:spcAft>
              <a:buSzPts val="3000"/>
              <a:buNone/>
            </a:pPr>
            <a:r>
              <a:rPr lang="en-AU"/>
              <a:t>Data sharing is a core element of the </a:t>
            </a:r>
            <a:r>
              <a:rPr b="1" lang="en-AU"/>
              <a:t>Open Science movement</a:t>
            </a:r>
            <a:r>
              <a:rPr lang="en-AU"/>
              <a:t> and adds tremendous value to existing data. The Open Science movement aims to make research, data, and their dissemination more accessible to all, and to increase research transparency and data reuse through the FAIR principles. Yet, structured guidance around different use-cases of secondary data, and their advantages, risks and limitations was lacking. </a:t>
            </a:r>
            <a:endParaRPr/>
          </a:p>
          <a:p>
            <a:pPr indent="0" lvl="0" marL="0" rtl="0" algn="l">
              <a:lnSpc>
                <a:spcPct val="110000"/>
              </a:lnSpc>
              <a:spcBef>
                <a:spcPts val="1800"/>
              </a:spcBef>
              <a:spcAft>
                <a:spcPts val="0"/>
              </a:spcAft>
              <a:buSzPts val="3000"/>
              <a:buNone/>
            </a:pPr>
            <a:r>
              <a:rPr lang="en-AU"/>
              <a:t>We present a</a:t>
            </a:r>
            <a:r>
              <a:rPr b="1" lang="en-AU"/>
              <a:t> theoretical framework for the use of clinical trials and other health data for secondary research purposes</a:t>
            </a:r>
            <a:r>
              <a:rPr lang="en-AU"/>
              <a:t>, which was derived from research papers, consultation with stakeholders and the research community. </a:t>
            </a:r>
            <a:endParaRPr/>
          </a:p>
          <a:p>
            <a:pPr indent="0" lvl="0" marL="0" rtl="0" algn="l">
              <a:lnSpc>
                <a:spcPct val="110000"/>
              </a:lnSpc>
              <a:spcBef>
                <a:spcPts val="1800"/>
              </a:spcBef>
              <a:spcAft>
                <a:spcPts val="0"/>
              </a:spcAft>
              <a:buSzPts val="3000"/>
              <a:buNone/>
            </a:pPr>
            <a:r>
              <a:t/>
            </a:r>
            <a:endParaRPr/>
          </a:p>
        </p:txBody>
      </p:sp>
      <p:sp>
        <p:nvSpPr>
          <p:cNvPr id="96" name="Google Shape;96;p5"/>
          <p:cNvSpPr txBox="1"/>
          <p:nvPr/>
        </p:nvSpPr>
        <p:spPr>
          <a:xfrm>
            <a:off x="1343263" y="5743575"/>
            <a:ext cx="8753100" cy="921000"/>
          </a:xfrm>
          <a:prstGeom prst="rect">
            <a:avLst/>
          </a:prstGeom>
          <a:solidFill>
            <a:srgbClr val="939597"/>
          </a:solidFill>
          <a:ln>
            <a:noFill/>
          </a:ln>
        </p:spPr>
        <p:txBody>
          <a:bodyPr anchorCtr="0" anchor="t" bIns="137400" lIns="540000" spcFirstLastPara="1" rIns="381725" wrap="square" tIns="137400">
            <a:spAutoFit/>
          </a:bodyPr>
          <a:lstStyle/>
          <a:p>
            <a:pPr indent="0" lvl="0" marL="0" marR="0" rtl="0" algn="l">
              <a:lnSpc>
                <a:spcPct val="95000"/>
              </a:lnSpc>
              <a:spcBef>
                <a:spcPts val="0"/>
              </a:spcBef>
              <a:spcAft>
                <a:spcPts val="0"/>
              </a:spcAft>
              <a:buClr>
                <a:schemeClr val="dk1"/>
              </a:buClr>
              <a:buSzPts val="4400"/>
              <a:buFont typeface="Arial"/>
              <a:buNone/>
            </a:pPr>
            <a:r>
              <a:rPr b="1" lang="en-AU" sz="4400">
                <a:solidFill>
                  <a:schemeClr val="lt1"/>
                </a:solidFill>
                <a:latin typeface="Calibri"/>
                <a:ea typeface="Calibri"/>
                <a:cs typeface="Calibri"/>
                <a:sym typeface="Calibri"/>
              </a:rPr>
              <a:t>Framework for Data Reuse</a:t>
            </a:r>
            <a:endParaRPr b="0" i="0" sz="1400" u="none" cap="none" strike="noStrike">
              <a:solidFill>
                <a:srgbClr val="000000"/>
              </a:solidFill>
              <a:latin typeface="Arial"/>
              <a:ea typeface="Arial"/>
              <a:cs typeface="Arial"/>
              <a:sym typeface="Arial"/>
            </a:endParaRPr>
          </a:p>
        </p:txBody>
      </p:sp>
      <p:sp>
        <p:nvSpPr>
          <p:cNvPr id="97" name="Google Shape;97;p5"/>
          <p:cNvSpPr txBox="1"/>
          <p:nvPr/>
        </p:nvSpPr>
        <p:spPr>
          <a:xfrm>
            <a:off x="1785100" y="39990125"/>
            <a:ext cx="8311200" cy="1589400"/>
          </a:xfrm>
          <a:prstGeom prst="rect">
            <a:avLst/>
          </a:prstGeom>
          <a:noFill/>
          <a:ln>
            <a:noFill/>
          </a:ln>
        </p:spPr>
        <p:txBody>
          <a:bodyPr anchorCtr="0" anchor="t" bIns="0" lIns="0" spcFirstLastPara="1" rIns="0" wrap="square" tIns="0">
            <a:noAutofit/>
          </a:bodyPr>
          <a:lstStyle/>
          <a:p>
            <a:pPr indent="0" lvl="0" marL="0" marR="0" rtl="0" algn="l">
              <a:lnSpc>
                <a:spcPct val="95000"/>
              </a:lnSpc>
              <a:spcBef>
                <a:spcPts val="0"/>
              </a:spcBef>
              <a:spcAft>
                <a:spcPts val="0"/>
              </a:spcAft>
              <a:buClr>
                <a:schemeClr val="dk1"/>
              </a:buClr>
              <a:buSzPts val="1837"/>
              <a:buFont typeface="Arial"/>
              <a:buNone/>
            </a:pPr>
            <a:r>
              <a:rPr b="1" lang="en-AU" sz="1837">
                <a:solidFill>
                  <a:srgbClr val="181818"/>
                </a:solidFill>
                <a:latin typeface="Calibri"/>
                <a:ea typeface="Calibri"/>
                <a:cs typeface="Calibri"/>
                <a:sym typeface="Calibri"/>
              </a:rPr>
              <a:t>AUTHORS</a:t>
            </a:r>
            <a:r>
              <a:rPr b="1" i="0" lang="en-AU" sz="1837" u="none" cap="none" strike="noStrike">
                <a:solidFill>
                  <a:srgbClr val="181818"/>
                </a:solidFill>
                <a:latin typeface="Calibri"/>
                <a:ea typeface="Calibri"/>
                <a:cs typeface="Calibri"/>
                <a:sym typeface="Calibri"/>
              </a:rPr>
              <a:t>:</a:t>
            </a:r>
            <a:endParaRPr b="0" i="0" sz="1837" u="none" cap="none" strike="noStrike">
              <a:solidFill>
                <a:srgbClr val="181818"/>
              </a:solidFill>
              <a:latin typeface="Calibri"/>
              <a:ea typeface="Calibri"/>
              <a:cs typeface="Calibri"/>
              <a:sym typeface="Calibri"/>
            </a:endParaRPr>
          </a:p>
          <a:p>
            <a:pPr indent="0" lvl="0" marL="0" marR="0" rtl="0" algn="l">
              <a:lnSpc>
                <a:spcPct val="95000"/>
              </a:lnSpc>
              <a:spcBef>
                <a:spcPts val="142"/>
              </a:spcBef>
              <a:spcAft>
                <a:spcPts val="0"/>
              </a:spcAft>
              <a:buClr>
                <a:schemeClr val="dk1"/>
              </a:buClr>
              <a:buSzPts val="1500"/>
              <a:buFont typeface="Arial"/>
              <a:buNone/>
            </a:pPr>
            <a:r>
              <a:t/>
            </a:r>
            <a:endParaRPr sz="1500">
              <a:solidFill>
                <a:srgbClr val="181818"/>
              </a:solidFill>
              <a:latin typeface="Calibri"/>
              <a:ea typeface="Calibri"/>
              <a:cs typeface="Calibri"/>
              <a:sym typeface="Calibri"/>
            </a:endParaRPr>
          </a:p>
          <a:p>
            <a:pPr indent="0" lvl="0" marL="0" marR="0" rtl="0" algn="l">
              <a:lnSpc>
                <a:spcPct val="95000"/>
              </a:lnSpc>
              <a:spcBef>
                <a:spcPts val="142"/>
              </a:spcBef>
              <a:spcAft>
                <a:spcPts val="0"/>
              </a:spcAft>
              <a:buClr>
                <a:schemeClr val="dk1"/>
              </a:buClr>
              <a:buSzPts val="1500"/>
              <a:buFont typeface="Arial"/>
              <a:buNone/>
            </a:pPr>
            <a:r>
              <a:rPr lang="en-AU" sz="1500">
                <a:solidFill>
                  <a:srgbClr val="181818"/>
                </a:solidFill>
                <a:latin typeface="Calibri"/>
                <a:ea typeface="Calibri"/>
                <a:cs typeface="Calibri"/>
                <a:sym typeface="Calibri"/>
              </a:rPr>
              <a:t>Dr Kylie Hunter - NHMRC Clinical Trials Centre, The University of Sydney - </a:t>
            </a:r>
            <a:r>
              <a:rPr lang="en-AU" sz="1500" u="sng">
                <a:solidFill>
                  <a:schemeClr val="hlink"/>
                </a:solidFill>
                <a:latin typeface="Calibri"/>
                <a:ea typeface="Calibri"/>
                <a:cs typeface="Calibri"/>
                <a:sym typeface="Calibri"/>
                <a:hlinkClick r:id="rId3"/>
              </a:rPr>
              <a:t>kylie.hunter@sydney.edu.au</a:t>
            </a:r>
            <a:r>
              <a:rPr lang="en-AU" sz="1500">
                <a:solidFill>
                  <a:srgbClr val="181818"/>
                </a:solidFill>
                <a:latin typeface="Calibri"/>
                <a:ea typeface="Calibri"/>
                <a:cs typeface="Calibri"/>
                <a:sym typeface="Calibri"/>
              </a:rPr>
              <a:t> </a:t>
            </a:r>
            <a:endParaRPr sz="1500">
              <a:solidFill>
                <a:srgbClr val="181818"/>
              </a:solidFill>
              <a:latin typeface="Calibri"/>
              <a:ea typeface="Calibri"/>
              <a:cs typeface="Calibri"/>
              <a:sym typeface="Calibri"/>
            </a:endParaRPr>
          </a:p>
          <a:p>
            <a:pPr indent="0" lvl="0" marL="0" marR="0" rtl="0" algn="l">
              <a:lnSpc>
                <a:spcPct val="95000"/>
              </a:lnSpc>
              <a:spcBef>
                <a:spcPts val="142"/>
              </a:spcBef>
              <a:spcAft>
                <a:spcPts val="0"/>
              </a:spcAft>
              <a:buClr>
                <a:schemeClr val="dk1"/>
              </a:buClr>
              <a:buSzPts val="1500"/>
              <a:buFont typeface="Arial"/>
              <a:buNone/>
            </a:pPr>
            <a:r>
              <a:rPr b="1" lang="en-AU" sz="1500">
                <a:solidFill>
                  <a:srgbClr val="181818"/>
                </a:solidFill>
                <a:latin typeface="Calibri"/>
                <a:ea typeface="Calibri"/>
                <a:cs typeface="Calibri"/>
                <a:sym typeface="Calibri"/>
              </a:rPr>
              <a:t>Dr Amany Gouda-Vossos* - Skills Development Lead (ARDC) - </a:t>
            </a:r>
            <a:r>
              <a:rPr b="1" lang="en-AU" sz="1500" u="sng">
                <a:solidFill>
                  <a:schemeClr val="hlink"/>
                </a:solidFill>
                <a:latin typeface="Calibri"/>
                <a:ea typeface="Calibri"/>
                <a:cs typeface="Calibri"/>
                <a:sym typeface="Calibri"/>
                <a:hlinkClick r:id="rId4"/>
              </a:rPr>
              <a:t>amany.gouda-vossos@ardc.edu.au</a:t>
            </a:r>
            <a:r>
              <a:rPr lang="en-AU" sz="1500">
                <a:solidFill>
                  <a:srgbClr val="181818"/>
                </a:solidFill>
                <a:latin typeface="Calibri"/>
                <a:ea typeface="Calibri"/>
                <a:cs typeface="Calibri"/>
                <a:sym typeface="Calibri"/>
              </a:rPr>
              <a:t> </a:t>
            </a:r>
            <a:endParaRPr sz="1500">
              <a:solidFill>
                <a:srgbClr val="181818"/>
              </a:solidFill>
              <a:latin typeface="Calibri"/>
              <a:ea typeface="Calibri"/>
              <a:cs typeface="Calibri"/>
              <a:sym typeface="Calibri"/>
            </a:endParaRPr>
          </a:p>
          <a:p>
            <a:pPr indent="0" lvl="0" marL="0" marR="0" rtl="0" algn="l">
              <a:lnSpc>
                <a:spcPct val="95000"/>
              </a:lnSpc>
              <a:spcBef>
                <a:spcPts val="142"/>
              </a:spcBef>
              <a:spcAft>
                <a:spcPts val="0"/>
              </a:spcAft>
              <a:buClr>
                <a:schemeClr val="dk1"/>
              </a:buClr>
              <a:buSzPts val="1500"/>
              <a:buFont typeface="Arial"/>
              <a:buNone/>
            </a:pPr>
            <a:r>
              <a:rPr lang="en-AU" sz="1500">
                <a:solidFill>
                  <a:srgbClr val="181818"/>
                </a:solidFill>
                <a:latin typeface="Calibri"/>
                <a:ea typeface="Calibri"/>
                <a:cs typeface="Calibri"/>
                <a:sym typeface="Calibri"/>
              </a:rPr>
              <a:t>Dr Kristan Kang</a:t>
            </a:r>
            <a:r>
              <a:rPr b="0" i="0" lang="en-AU" sz="1500" u="none" cap="none" strike="noStrike">
                <a:solidFill>
                  <a:srgbClr val="181818"/>
                </a:solidFill>
                <a:latin typeface="Calibri"/>
                <a:ea typeface="Calibri"/>
                <a:cs typeface="Calibri"/>
                <a:sym typeface="Calibri"/>
              </a:rPr>
              <a:t> -  </a:t>
            </a:r>
            <a:r>
              <a:rPr lang="en-AU" sz="1500">
                <a:solidFill>
                  <a:srgbClr val="181818"/>
                </a:solidFill>
                <a:latin typeface="Calibri"/>
                <a:ea typeface="Calibri"/>
                <a:cs typeface="Calibri"/>
                <a:sym typeface="Calibri"/>
              </a:rPr>
              <a:t>Program </a:t>
            </a:r>
            <a:r>
              <a:rPr lang="en-AU" sz="1500">
                <a:solidFill>
                  <a:srgbClr val="181818"/>
                </a:solidFill>
                <a:latin typeface="Calibri"/>
                <a:ea typeface="Calibri"/>
                <a:cs typeface="Calibri"/>
                <a:sym typeface="Calibri"/>
              </a:rPr>
              <a:t>Manager (ARDC)</a:t>
            </a:r>
            <a:r>
              <a:rPr b="0" i="0" lang="en-AU" sz="1500" u="none" cap="none" strike="noStrike">
                <a:solidFill>
                  <a:srgbClr val="181818"/>
                </a:solidFill>
                <a:latin typeface="Calibri"/>
                <a:ea typeface="Calibri"/>
                <a:cs typeface="Calibri"/>
                <a:sym typeface="Calibri"/>
              </a:rPr>
              <a:t> - </a:t>
            </a:r>
            <a:r>
              <a:rPr lang="en-AU" sz="1500" u="sng">
                <a:solidFill>
                  <a:schemeClr val="hlink"/>
                </a:solidFill>
                <a:latin typeface="Calibri"/>
                <a:ea typeface="Calibri"/>
                <a:cs typeface="Calibri"/>
                <a:sym typeface="Calibri"/>
                <a:hlinkClick r:id="rId5"/>
              </a:rPr>
              <a:t>kristan.kang@ardc.edu.au</a:t>
            </a:r>
            <a:endParaRPr sz="1500">
              <a:solidFill>
                <a:srgbClr val="181818"/>
              </a:solidFill>
              <a:latin typeface="Calibri"/>
              <a:ea typeface="Calibri"/>
              <a:cs typeface="Calibri"/>
              <a:sym typeface="Calibri"/>
            </a:endParaRPr>
          </a:p>
          <a:p>
            <a:pPr indent="0" lvl="0" marL="0" marR="0" rtl="0" algn="l">
              <a:lnSpc>
                <a:spcPct val="95000"/>
              </a:lnSpc>
              <a:spcBef>
                <a:spcPts val="142"/>
              </a:spcBef>
              <a:spcAft>
                <a:spcPts val="0"/>
              </a:spcAft>
              <a:buClr>
                <a:schemeClr val="dk1"/>
              </a:buClr>
              <a:buSzPts val="1500"/>
              <a:buFont typeface="Arial"/>
              <a:buNone/>
            </a:pPr>
            <a:r>
              <a:rPr lang="en-AU" sz="1500">
                <a:solidFill>
                  <a:srgbClr val="181818"/>
                </a:solidFill>
                <a:latin typeface="Calibri"/>
                <a:ea typeface="Calibri"/>
                <a:cs typeface="Calibri"/>
                <a:sym typeface="Calibri"/>
              </a:rPr>
              <a:t>Prof Anna Lene Seidler -  German Center for Child and Adolescent </a:t>
            </a:r>
            <a:r>
              <a:rPr lang="en-AU" sz="1500">
                <a:solidFill>
                  <a:srgbClr val="181818"/>
                </a:solidFill>
                <a:latin typeface="Calibri"/>
                <a:ea typeface="Calibri"/>
                <a:cs typeface="Calibri"/>
                <a:sym typeface="Calibri"/>
              </a:rPr>
              <a:t>Health</a:t>
            </a:r>
            <a:r>
              <a:rPr lang="en-AU" sz="1500">
                <a:solidFill>
                  <a:srgbClr val="181818"/>
                </a:solidFill>
                <a:latin typeface="Calibri"/>
                <a:ea typeface="Calibri"/>
                <a:cs typeface="Calibri"/>
                <a:sym typeface="Calibri"/>
              </a:rPr>
              <a:t>, University Medicine Rostock  - </a:t>
            </a:r>
            <a:r>
              <a:rPr lang="en-AU" sz="1500" u="sng">
                <a:solidFill>
                  <a:schemeClr val="hlink"/>
                </a:solidFill>
                <a:latin typeface="Calibri"/>
                <a:ea typeface="Calibri"/>
                <a:cs typeface="Calibri"/>
                <a:sym typeface="Calibri"/>
                <a:hlinkClick r:id="rId6"/>
              </a:rPr>
              <a:t>annlene.seidler@med.uni-rostock.de</a:t>
            </a:r>
            <a:r>
              <a:rPr lang="en-AU" sz="1500">
                <a:solidFill>
                  <a:srgbClr val="181818"/>
                </a:solidFill>
                <a:latin typeface="Calibri"/>
                <a:ea typeface="Calibri"/>
                <a:cs typeface="Calibri"/>
                <a:sym typeface="Calibri"/>
              </a:rPr>
              <a:t> </a:t>
            </a:r>
            <a:endParaRPr sz="1500">
              <a:solidFill>
                <a:srgbClr val="181818"/>
              </a:solidFill>
              <a:latin typeface="Calibri"/>
              <a:ea typeface="Calibri"/>
              <a:cs typeface="Calibri"/>
              <a:sym typeface="Calibri"/>
            </a:endParaRPr>
          </a:p>
          <a:p>
            <a:pPr indent="0" lvl="0" marL="0" marR="0" rtl="0" algn="l">
              <a:lnSpc>
                <a:spcPct val="95000"/>
              </a:lnSpc>
              <a:spcBef>
                <a:spcPts val="142"/>
              </a:spcBef>
              <a:spcAft>
                <a:spcPts val="0"/>
              </a:spcAft>
              <a:buClr>
                <a:schemeClr val="dk1"/>
              </a:buClr>
              <a:buSzPts val="1500"/>
              <a:buFont typeface="Arial"/>
              <a:buNone/>
            </a:pPr>
            <a:r>
              <a:rPr lang="en-AU" sz="1500">
                <a:solidFill>
                  <a:srgbClr val="181818"/>
                </a:solidFill>
                <a:latin typeface="Calibri"/>
                <a:ea typeface="Calibri"/>
                <a:cs typeface="Calibri"/>
                <a:sym typeface="Calibri"/>
              </a:rPr>
              <a:t> -</a:t>
            </a:r>
            <a:r>
              <a:rPr b="0" i="0" lang="en-AU" sz="1500" u="none" cap="none" strike="noStrike">
                <a:solidFill>
                  <a:srgbClr val="181818"/>
                </a:solidFill>
                <a:latin typeface="Calibri"/>
                <a:ea typeface="Calibri"/>
                <a:cs typeface="Calibri"/>
                <a:sym typeface="Calibri"/>
              </a:rPr>
              <a:t> </a:t>
            </a:r>
            <a:endParaRPr b="0" i="0" sz="1500" u="none" cap="none" strike="noStrike">
              <a:solidFill>
                <a:srgbClr val="181818"/>
              </a:solidFill>
              <a:latin typeface="Calibri"/>
              <a:ea typeface="Calibri"/>
              <a:cs typeface="Calibri"/>
              <a:sym typeface="Calibri"/>
            </a:endParaRPr>
          </a:p>
          <a:p>
            <a:pPr indent="0" lvl="0" marL="0" marR="0" rtl="0" algn="l">
              <a:lnSpc>
                <a:spcPct val="95000"/>
              </a:lnSpc>
              <a:spcBef>
                <a:spcPts val="142"/>
              </a:spcBef>
              <a:spcAft>
                <a:spcPts val="0"/>
              </a:spcAft>
              <a:buClr>
                <a:schemeClr val="dk1"/>
              </a:buClr>
              <a:buSzPts val="1500"/>
              <a:buFont typeface="Arial"/>
              <a:buNone/>
            </a:pPr>
            <a:r>
              <a:t/>
            </a:r>
            <a:endParaRPr b="0" i="0" sz="1500" u="none" cap="none" strike="noStrike">
              <a:solidFill>
                <a:srgbClr val="181818"/>
              </a:solidFill>
              <a:latin typeface="Calibri"/>
              <a:ea typeface="Calibri"/>
              <a:cs typeface="Calibri"/>
              <a:sym typeface="Calibri"/>
            </a:endParaRPr>
          </a:p>
          <a:p>
            <a:pPr indent="0" lvl="0" marL="0" marR="0" rtl="0" algn="l">
              <a:lnSpc>
                <a:spcPct val="95000"/>
              </a:lnSpc>
              <a:spcBef>
                <a:spcPts val="142"/>
              </a:spcBef>
              <a:spcAft>
                <a:spcPts val="0"/>
              </a:spcAft>
              <a:buClr>
                <a:schemeClr val="dk1"/>
              </a:buClr>
              <a:buSzPts val="1500"/>
              <a:buFont typeface="Arial"/>
              <a:buNone/>
            </a:pPr>
            <a:r>
              <a:t/>
            </a:r>
            <a:endParaRPr b="0" i="0" sz="1500" u="none" cap="none" strike="noStrike">
              <a:solidFill>
                <a:srgbClr val="181818"/>
              </a:solidFill>
              <a:latin typeface="Calibri"/>
              <a:ea typeface="Calibri"/>
              <a:cs typeface="Calibri"/>
              <a:sym typeface="Calibri"/>
            </a:endParaRPr>
          </a:p>
        </p:txBody>
      </p:sp>
      <p:grpSp>
        <p:nvGrpSpPr>
          <p:cNvPr id="98" name="Google Shape;98;p5"/>
          <p:cNvGrpSpPr/>
          <p:nvPr/>
        </p:nvGrpSpPr>
        <p:grpSpPr>
          <a:xfrm>
            <a:off x="21179420" y="6692982"/>
            <a:ext cx="6700933" cy="646399"/>
            <a:chOff x="21065806" y="20280287"/>
            <a:chExt cx="6700933" cy="646399"/>
          </a:xfrm>
        </p:grpSpPr>
        <p:cxnSp>
          <p:nvCxnSpPr>
            <p:cNvPr id="99" name="Google Shape;99;p5"/>
            <p:cNvCxnSpPr/>
            <p:nvPr/>
          </p:nvCxnSpPr>
          <p:spPr>
            <a:xfrm>
              <a:off x="22538878" y="20904585"/>
              <a:ext cx="5227861" cy="0"/>
            </a:xfrm>
            <a:prstGeom prst="straightConnector1">
              <a:avLst/>
            </a:prstGeom>
            <a:noFill/>
            <a:ln cap="flat" cmpd="sng" w="38100">
              <a:solidFill>
                <a:schemeClr val="lt1"/>
              </a:solidFill>
              <a:prstDash val="solid"/>
              <a:miter lim="800000"/>
              <a:headEnd len="sm" w="sm" type="none"/>
              <a:tailEnd len="sm" w="sm" type="none"/>
            </a:ln>
          </p:spPr>
        </p:cxnSp>
        <p:pic>
          <p:nvPicPr>
            <p:cNvPr id="100" name="Google Shape;100;p5"/>
            <p:cNvPicPr preferRelativeResize="0"/>
            <p:nvPr/>
          </p:nvPicPr>
          <p:blipFill rotWithShape="1">
            <a:blip r:embed="rId7">
              <a:alphaModFix/>
            </a:blip>
            <a:srcRect b="0" l="0" r="0" t="0"/>
            <a:stretch/>
          </p:blipFill>
          <p:spPr>
            <a:xfrm>
              <a:off x="21065806" y="20280287"/>
              <a:ext cx="736177" cy="646399"/>
            </a:xfrm>
            <a:prstGeom prst="rect">
              <a:avLst/>
            </a:prstGeom>
            <a:noFill/>
            <a:ln>
              <a:noFill/>
            </a:ln>
          </p:spPr>
        </p:pic>
      </p:grpSp>
      <p:sp>
        <p:nvSpPr>
          <p:cNvPr id="101" name="Google Shape;101;p5"/>
          <p:cNvSpPr txBox="1"/>
          <p:nvPr/>
        </p:nvSpPr>
        <p:spPr>
          <a:xfrm>
            <a:off x="10817228" y="39990125"/>
            <a:ext cx="4446000" cy="1189800"/>
          </a:xfrm>
          <a:prstGeom prst="rect">
            <a:avLst/>
          </a:prstGeom>
          <a:noFill/>
          <a:ln>
            <a:noFill/>
          </a:ln>
        </p:spPr>
        <p:txBody>
          <a:bodyPr anchorCtr="0" anchor="t" bIns="0" lIns="0" spcFirstLastPara="1" rIns="0" wrap="square" tIns="0">
            <a:noAutofit/>
          </a:bodyPr>
          <a:lstStyle/>
          <a:p>
            <a:pPr indent="0" lvl="0" marL="0" marR="0" rtl="0" algn="l">
              <a:lnSpc>
                <a:spcPct val="95000"/>
              </a:lnSpc>
              <a:spcBef>
                <a:spcPts val="0"/>
              </a:spcBef>
              <a:spcAft>
                <a:spcPts val="0"/>
              </a:spcAft>
              <a:buClr>
                <a:schemeClr val="dk1"/>
              </a:buClr>
              <a:buSzPts val="1837"/>
              <a:buFont typeface="Arial"/>
              <a:buNone/>
            </a:pPr>
            <a:r>
              <a:rPr b="1" lang="en-AU" sz="1837">
                <a:solidFill>
                  <a:srgbClr val="181818"/>
                </a:solidFill>
                <a:latin typeface="Calibri"/>
                <a:ea typeface="Calibri"/>
                <a:cs typeface="Calibri"/>
                <a:sym typeface="Calibri"/>
              </a:rPr>
              <a:t>COLLABORATORS</a:t>
            </a:r>
            <a:r>
              <a:rPr b="1" i="0" lang="en-AU" sz="1837" u="none" cap="none" strike="noStrike">
                <a:solidFill>
                  <a:srgbClr val="181818"/>
                </a:solidFill>
                <a:latin typeface="Calibri"/>
                <a:ea typeface="Calibri"/>
                <a:cs typeface="Calibri"/>
                <a:sym typeface="Calibri"/>
              </a:rPr>
              <a:t>:</a:t>
            </a:r>
            <a:endParaRPr b="0" i="0" sz="1837" u="none" cap="none" strike="noStrike">
              <a:solidFill>
                <a:srgbClr val="181818"/>
              </a:solidFill>
              <a:latin typeface="Calibri"/>
              <a:ea typeface="Calibri"/>
              <a:cs typeface="Calibri"/>
              <a:sym typeface="Calibri"/>
            </a:endParaRPr>
          </a:p>
          <a:p>
            <a:pPr indent="-323850" lvl="0" marL="457200" rtl="0" algn="l">
              <a:lnSpc>
                <a:spcPct val="95000"/>
              </a:lnSpc>
              <a:spcBef>
                <a:spcPts val="1202"/>
              </a:spcBef>
              <a:spcAft>
                <a:spcPts val="0"/>
              </a:spcAft>
              <a:buClr>
                <a:srgbClr val="181818"/>
              </a:buClr>
              <a:buSzPts val="1500"/>
              <a:buFont typeface="Calibri"/>
              <a:buChar char="●"/>
            </a:pPr>
            <a:r>
              <a:rPr lang="en-AU" sz="1500">
                <a:solidFill>
                  <a:srgbClr val="181818"/>
                </a:solidFill>
                <a:latin typeface="Calibri"/>
                <a:ea typeface="Calibri"/>
                <a:cs typeface="Calibri"/>
                <a:sym typeface="Calibri"/>
              </a:rPr>
              <a:t>University of Sydney NHMRC Clinical Trials Centre</a:t>
            </a:r>
            <a:endParaRPr sz="1500">
              <a:solidFill>
                <a:srgbClr val="181818"/>
              </a:solidFill>
              <a:latin typeface="Calibri"/>
              <a:ea typeface="Calibri"/>
              <a:cs typeface="Calibri"/>
              <a:sym typeface="Calibri"/>
            </a:endParaRPr>
          </a:p>
          <a:p>
            <a:pPr indent="-323850" lvl="0" marL="457200" marR="0" rtl="0" algn="l">
              <a:lnSpc>
                <a:spcPct val="95000"/>
              </a:lnSpc>
              <a:spcBef>
                <a:spcPts val="0"/>
              </a:spcBef>
              <a:spcAft>
                <a:spcPts val="0"/>
              </a:spcAft>
              <a:buClr>
                <a:srgbClr val="181818"/>
              </a:buClr>
              <a:buSzPts val="1500"/>
              <a:buFont typeface="Calibri"/>
              <a:buChar char="●"/>
            </a:pPr>
            <a:r>
              <a:rPr lang="en-AU" sz="1500">
                <a:solidFill>
                  <a:srgbClr val="181818"/>
                </a:solidFill>
                <a:latin typeface="Calibri"/>
                <a:ea typeface="Calibri"/>
                <a:cs typeface="Calibri"/>
                <a:sym typeface="Calibri"/>
              </a:rPr>
              <a:t>Cochrane Prospective Meta-Analysis Group </a:t>
            </a:r>
            <a:endParaRPr b="0" i="0" sz="1400" u="none" cap="none" strike="noStrike">
              <a:solidFill>
                <a:srgbClr val="000000"/>
              </a:solidFill>
              <a:latin typeface="Arial"/>
              <a:ea typeface="Arial"/>
              <a:cs typeface="Arial"/>
              <a:sym typeface="Arial"/>
            </a:endParaRPr>
          </a:p>
        </p:txBody>
      </p:sp>
      <p:cxnSp>
        <p:nvCxnSpPr>
          <p:cNvPr id="102" name="Google Shape;102;p5"/>
          <p:cNvCxnSpPr/>
          <p:nvPr/>
        </p:nvCxnSpPr>
        <p:spPr>
          <a:xfrm>
            <a:off x="10275212" y="39990076"/>
            <a:ext cx="0" cy="1589400"/>
          </a:xfrm>
          <a:prstGeom prst="straightConnector1">
            <a:avLst/>
          </a:prstGeom>
          <a:noFill/>
          <a:ln cap="flat" cmpd="sng" w="9525">
            <a:solidFill>
              <a:srgbClr val="939597"/>
            </a:solidFill>
            <a:prstDash val="solid"/>
            <a:miter lim="800000"/>
            <a:headEnd len="sm" w="sm" type="none"/>
            <a:tailEnd len="sm" w="sm" type="none"/>
          </a:ln>
        </p:spPr>
      </p:cxnSp>
      <p:sp>
        <p:nvSpPr>
          <p:cNvPr id="103" name="Google Shape;103;p5"/>
          <p:cNvSpPr txBox="1"/>
          <p:nvPr/>
        </p:nvSpPr>
        <p:spPr>
          <a:xfrm>
            <a:off x="1366300" y="17248350"/>
            <a:ext cx="18091800" cy="3078600"/>
          </a:xfrm>
          <a:prstGeom prst="rect">
            <a:avLst/>
          </a:prstGeom>
          <a:solidFill>
            <a:srgbClr val="E4E4E3"/>
          </a:solidFill>
          <a:ln>
            <a:noFill/>
          </a:ln>
        </p:spPr>
        <p:txBody>
          <a:bodyPr anchorCtr="0" anchor="t" bIns="140400" lIns="540000" spcFirstLastPara="1" rIns="540000" wrap="square" tIns="360000">
            <a:noAutofit/>
          </a:bodyPr>
          <a:lstStyle/>
          <a:p>
            <a:pPr indent="0" lvl="0" marL="0" marR="0" rtl="0" algn="l">
              <a:lnSpc>
                <a:spcPct val="100000"/>
              </a:lnSpc>
              <a:spcBef>
                <a:spcPts val="0"/>
              </a:spcBef>
              <a:spcAft>
                <a:spcPts val="0"/>
              </a:spcAft>
              <a:buClr>
                <a:schemeClr val="dk1"/>
              </a:buClr>
              <a:buSzPts val="3000"/>
              <a:buFont typeface="Arial"/>
              <a:buNone/>
            </a:pPr>
            <a:r>
              <a:rPr lang="en-AU" sz="3000">
                <a:solidFill>
                  <a:srgbClr val="404041"/>
                </a:solidFill>
                <a:latin typeface="Calibri"/>
                <a:ea typeface="Calibri"/>
                <a:cs typeface="Calibri"/>
                <a:sym typeface="Calibri"/>
              </a:rPr>
              <a:t>ARDC built the </a:t>
            </a:r>
            <a:r>
              <a:rPr b="1" lang="en-AU" sz="3000">
                <a:solidFill>
                  <a:srgbClr val="404041"/>
                </a:solidFill>
                <a:latin typeface="Calibri"/>
                <a:ea typeface="Calibri"/>
                <a:cs typeface="Calibri"/>
                <a:sym typeface="Calibri"/>
              </a:rPr>
              <a:t>Health Data Australia </a:t>
            </a:r>
            <a:r>
              <a:rPr lang="en-AU" sz="3000">
                <a:solidFill>
                  <a:srgbClr val="404041"/>
                </a:solidFill>
                <a:latin typeface="Calibri"/>
                <a:ea typeface="Calibri"/>
                <a:cs typeface="Calibri"/>
                <a:sym typeface="Calibri"/>
              </a:rPr>
              <a:t>platform to support the sharing of health research data for these secondary research scenarios.</a:t>
            </a:r>
            <a:endParaRPr sz="3000">
              <a:solidFill>
                <a:srgbClr val="40404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3000"/>
              <a:buFont typeface="Arial"/>
              <a:buNone/>
            </a:pPr>
            <a:r>
              <a:t/>
            </a:r>
            <a:endParaRPr sz="3000">
              <a:solidFill>
                <a:srgbClr val="40404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3000"/>
              <a:buFont typeface="Arial"/>
              <a:buNone/>
            </a:pPr>
            <a:r>
              <a:rPr lang="en-AU" sz="3000">
                <a:solidFill>
                  <a:srgbClr val="404041"/>
                </a:solidFill>
                <a:latin typeface="Calibri"/>
                <a:ea typeface="Calibri"/>
                <a:cs typeface="Calibri"/>
                <a:sym typeface="Calibri"/>
              </a:rPr>
              <a:t>Health Data Australia is a national catalogue of </a:t>
            </a:r>
            <a:r>
              <a:rPr b="1" lang="en-AU" sz="3000">
                <a:solidFill>
                  <a:srgbClr val="404041"/>
                </a:solidFill>
                <a:latin typeface="Calibri"/>
                <a:ea typeface="Calibri"/>
                <a:cs typeface="Calibri"/>
                <a:sym typeface="Calibri"/>
              </a:rPr>
              <a:t>Australian clinical trials data designed to facilitate access, sharing and reuse of health research data.</a:t>
            </a:r>
            <a:r>
              <a:rPr lang="en-AU" sz="3000">
                <a:solidFill>
                  <a:srgbClr val="404041"/>
                </a:solidFill>
                <a:latin typeface="Calibri"/>
                <a:ea typeface="Calibri"/>
                <a:cs typeface="Calibri"/>
                <a:sym typeface="Calibri"/>
              </a:rPr>
              <a:t> </a:t>
            </a:r>
            <a:endParaRPr sz="3000">
              <a:solidFill>
                <a:srgbClr val="40404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3000"/>
              <a:buFont typeface="Arial"/>
              <a:buNone/>
            </a:pPr>
            <a:r>
              <a:t/>
            </a:r>
            <a:endParaRPr sz="3000">
              <a:solidFill>
                <a:srgbClr val="404041"/>
              </a:solidFill>
              <a:latin typeface="Calibri"/>
              <a:ea typeface="Calibri"/>
              <a:cs typeface="Calibri"/>
              <a:sym typeface="Calibri"/>
            </a:endParaRPr>
          </a:p>
        </p:txBody>
      </p:sp>
      <p:sp>
        <p:nvSpPr>
          <p:cNvPr id="104" name="Google Shape;104;p5"/>
          <p:cNvSpPr txBox="1"/>
          <p:nvPr/>
        </p:nvSpPr>
        <p:spPr>
          <a:xfrm>
            <a:off x="1389401" y="16163000"/>
            <a:ext cx="18045600" cy="921000"/>
          </a:xfrm>
          <a:prstGeom prst="rect">
            <a:avLst/>
          </a:prstGeom>
          <a:solidFill>
            <a:srgbClr val="939597"/>
          </a:solidFill>
          <a:ln>
            <a:noFill/>
          </a:ln>
        </p:spPr>
        <p:txBody>
          <a:bodyPr anchorCtr="0" anchor="t" bIns="137400" lIns="381725" spcFirstLastPara="1" rIns="381725" wrap="square" tIns="137400">
            <a:spAutoFit/>
          </a:bodyPr>
          <a:lstStyle/>
          <a:p>
            <a:pPr indent="0" lvl="0" marL="0" marR="0" rtl="0" algn="l">
              <a:lnSpc>
                <a:spcPct val="95000"/>
              </a:lnSpc>
              <a:spcBef>
                <a:spcPts val="0"/>
              </a:spcBef>
              <a:spcAft>
                <a:spcPts val="0"/>
              </a:spcAft>
              <a:buClr>
                <a:schemeClr val="dk1"/>
              </a:buClr>
              <a:buSzPts val="4400"/>
              <a:buFont typeface="Arial"/>
              <a:buNone/>
            </a:pPr>
            <a:r>
              <a:rPr b="1" lang="en-AU" sz="4400">
                <a:solidFill>
                  <a:schemeClr val="lt1"/>
                </a:solidFill>
                <a:latin typeface="Calibri"/>
                <a:ea typeface="Calibri"/>
                <a:cs typeface="Calibri"/>
                <a:sym typeface="Calibri"/>
              </a:rPr>
              <a:t>Health Data Australia</a:t>
            </a:r>
            <a:endParaRPr b="0" i="0" sz="1400" u="none" cap="none" strike="noStrike">
              <a:solidFill>
                <a:srgbClr val="000000"/>
              </a:solidFill>
              <a:latin typeface="Arial"/>
              <a:ea typeface="Arial"/>
              <a:cs typeface="Arial"/>
              <a:sym typeface="Arial"/>
            </a:endParaRPr>
          </a:p>
        </p:txBody>
      </p:sp>
      <p:sp>
        <p:nvSpPr>
          <p:cNvPr id="105" name="Google Shape;105;p5"/>
          <p:cNvSpPr txBox="1"/>
          <p:nvPr/>
        </p:nvSpPr>
        <p:spPr>
          <a:xfrm>
            <a:off x="20188125" y="17248346"/>
            <a:ext cx="8800500" cy="18082800"/>
          </a:xfrm>
          <a:prstGeom prst="rect">
            <a:avLst/>
          </a:prstGeom>
          <a:solidFill>
            <a:srgbClr val="E4E4E3"/>
          </a:solidFill>
          <a:ln>
            <a:noFill/>
          </a:ln>
        </p:spPr>
        <p:txBody>
          <a:bodyPr anchorCtr="0" anchor="t" bIns="540000" lIns="540000" spcFirstLastPara="1" rIns="540000" wrap="square" tIns="468000">
            <a:noAutofit/>
          </a:bodyPr>
          <a:lstStyle/>
          <a:p>
            <a:pPr indent="-419100" lvl="0" marL="457200" marR="0" rtl="0" algn="l">
              <a:lnSpc>
                <a:spcPct val="100000"/>
              </a:lnSpc>
              <a:spcBef>
                <a:spcPts val="1800"/>
              </a:spcBef>
              <a:spcAft>
                <a:spcPts val="0"/>
              </a:spcAft>
              <a:buClr>
                <a:srgbClr val="404041"/>
              </a:buClr>
              <a:buSzPts val="3000"/>
              <a:buFont typeface="Calibri"/>
              <a:buChar char="●"/>
            </a:pPr>
            <a:r>
              <a:rPr b="1" lang="en-AU" sz="3000">
                <a:solidFill>
                  <a:srgbClr val="404041"/>
                </a:solidFill>
                <a:latin typeface="Calibri"/>
                <a:ea typeface="Calibri"/>
                <a:cs typeface="Calibri"/>
                <a:sym typeface="Calibri"/>
              </a:rPr>
              <a:t>Evidence synthesis</a:t>
            </a:r>
            <a:r>
              <a:rPr lang="en-AU" sz="3000">
                <a:solidFill>
                  <a:srgbClr val="404041"/>
                </a:solidFill>
                <a:latin typeface="Calibri"/>
                <a:ea typeface="Calibri"/>
                <a:cs typeface="Calibri"/>
                <a:sym typeface="Calibri"/>
              </a:rPr>
              <a:t>: This covers research projects bringing together evidence from different sources to answer a specific research question, e.g. effect of a health intervention, accuracy of a diagnostic test, prognostic effect of factors, or performance of risk prediction models. </a:t>
            </a:r>
            <a:endParaRPr sz="3000">
              <a:solidFill>
                <a:srgbClr val="404041"/>
              </a:solidFill>
              <a:latin typeface="Calibri"/>
              <a:ea typeface="Calibri"/>
              <a:cs typeface="Calibri"/>
              <a:sym typeface="Calibri"/>
            </a:endParaRPr>
          </a:p>
          <a:p>
            <a:pPr indent="0" lvl="0" marL="457200" marR="0" rtl="0" algn="l">
              <a:lnSpc>
                <a:spcPct val="100000"/>
              </a:lnSpc>
              <a:spcBef>
                <a:spcPts val="1800"/>
              </a:spcBef>
              <a:spcAft>
                <a:spcPts val="0"/>
              </a:spcAft>
              <a:buNone/>
            </a:pPr>
            <a:r>
              <a:t/>
            </a:r>
            <a:endParaRPr sz="800">
              <a:solidFill>
                <a:srgbClr val="404041"/>
              </a:solidFill>
              <a:latin typeface="Calibri"/>
              <a:ea typeface="Calibri"/>
              <a:cs typeface="Calibri"/>
              <a:sym typeface="Calibri"/>
            </a:endParaRPr>
          </a:p>
          <a:p>
            <a:pPr indent="-419100" lvl="0" marL="457200" marR="0" rtl="0" algn="l">
              <a:lnSpc>
                <a:spcPct val="100000"/>
              </a:lnSpc>
              <a:spcBef>
                <a:spcPts val="1800"/>
              </a:spcBef>
              <a:spcAft>
                <a:spcPts val="0"/>
              </a:spcAft>
              <a:buClr>
                <a:srgbClr val="404041"/>
              </a:buClr>
              <a:buSzPts val="3000"/>
              <a:buFont typeface="Calibri"/>
              <a:buChar char="●"/>
            </a:pPr>
            <a:r>
              <a:rPr b="1" lang="en-AU" sz="3000">
                <a:solidFill>
                  <a:srgbClr val="404041"/>
                </a:solidFill>
                <a:latin typeface="Calibri"/>
                <a:ea typeface="Calibri"/>
                <a:cs typeface="Calibri"/>
                <a:sym typeface="Calibri"/>
              </a:rPr>
              <a:t>Secondary analyses:</a:t>
            </a:r>
            <a:r>
              <a:rPr lang="en-AU" sz="3000">
                <a:solidFill>
                  <a:srgbClr val="404041"/>
                </a:solidFill>
                <a:latin typeface="Calibri"/>
                <a:ea typeface="Calibri"/>
                <a:cs typeface="Calibri"/>
                <a:sym typeface="Calibri"/>
              </a:rPr>
              <a:t> Summarises research projects using existing data from one or more studies to answer a research question that is different from the original study(ies). This may include descriptive analyses, health economic assessments (e.g. cost-effectiveness of an intervention), exploratory analysis of trends or patterns in the data, or to test pre-defined hypotheses (e.g. about the relationships between variables or differences among subgroups of participants). This may also include using existing data to inform machine learning and artificial intelligence.</a:t>
            </a:r>
            <a:endParaRPr sz="3000">
              <a:solidFill>
                <a:srgbClr val="404041"/>
              </a:solidFill>
              <a:latin typeface="Calibri"/>
              <a:ea typeface="Calibri"/>
              <a:cs typeface="Calibri"/>
              <a:sym typeface="Calibri"/>
            </a:endParaRPr>
          </a:p>
          <a:p>
            <a:pPr indent="0" lvl="0" marL="457200" marR="0" rtl="0" algn="l">
              <a:lnSpc>
                <a:spcPct val="100000"/>
              </a:lnSpc>
              <a:spcBef>
                <a:spcPts val="1800"/>
              </a:spcBef>
              <a:spcAft>
                <a:spcPts val="0"/>
              </a:spcAft>
              <a:buNone/>
            </a:pPr>
            <a:r>
              <a:t/>
            </a:r>
            <a:endParaRPr b="1" sz="800">
              <a:solidFill>
                <a:srgbClr val="404041"/>
              </a:solidFill>
              <a:latin typeface="Calibri"/>
              <a:ea typeface="Calibri"/>
              <a:cs typeface="Calibri"/>
              <a:sym typeface="Calibri"/>
            </a:endParaRPr>
          </a:p>
          <a:p>
            <a:pPr indent="-419100" lvl="0" marL="457200" marR="0" rtl="0" algn="l">
              <a:lnSpc>
                <a:spcPct val="100000"/>
              </a:lnSpc>
              <a:spcBef>
                <a:spcPts val="1800"/>
              </a:spcBef>
              <a:spcAft>
                <a:spcPts val="0"/>
              </a:spcAft>
              <a:buClr>
                <a:srgbClr val="404041"/>
              </a:buClr>
              <a:buSzPts val="3000"/>
              <a:buFont typeface="Calibri"/>
              <a:buChar char="●"/>
            </a:pPr>
            <a:r>
              <a:rPr b="1" lang="en-AU" sz="3000">
                <a:solidFill>
                  <a:srgbClr val="404041"/>
                </a:solidFill>
                <a:latin typeface="Calibri"/>
                <a:ea typeface="Calibri"/>
                <a:cs typeface="Calibri"/>
                <a:sym typeface="Calibri"/>
              </a:rPr>
              <a:t>Reproducibility, replication and validation:</a:t>
            </a:r>
            <a:r>
              <a:rPr lang="en-AU" sz="3000">
                <a:solidFill>
                  <a:srgbClr val="404041"/>
                </a:solidFill>
                <a:latin typeface="Calibri"/>
                <a:ea typeface="Calibri"/>
                <a:cs typeface="Calibri"/>
                <a:sym typeface="Calibri"/>
              </a:rPr>
              <a:t> Includes studies that aim to verify the accuracy, validity, and trustworthiness of the scientific findings of the original study. </a:t>
            </a:r>
            <a:endParaRPr sz="3000">
              <a:solidFill>
                <a:srgbClr val="404041"/>
              </a:solidFill>
              <a:latin typeface="Calibri"/>
              <a:ea typeface="Calibri"/>
              <a:cs typeface="Calibri"/>
              <a:sym typeface="Calibri"/>
            </a:endParaRPr>
          </a:p>
          <a:p>
            <a:pPr indent="0" lvl="0" marL="457200" marR="0" rtl="0" algn="l">
              <a:lnSpc>
                <a:spcPct val="100000"/>
              </a:lnSpc>
              <a:spcBef>
                <a:spcPts val="1800"/>
              </a:spcBef>
              <a:spcAft>
                <a:spcPts val="0"/>
              </a:spcAft>
              <a:buNone/>
            </a:pPr>
            <a:r>
              <a:t/>
            </a:r>
            <a:endParaRPr b="1" sz="800">
              <a:solidFill>
                <a:srgbClr val="404041"/>
              </a:solidFill>
              <a:latin typeface="Calibri"/>
              <a:ea typeface="Calibri"/>
              <a:cs typeface="Calibri"/>
              <a:sym typeface="Calibri"/>
            </a:endParaRPr>
          </a:p>
          <a:p>
            <a:pPr indent="-419100" lvl="0" marL="457200" marR="0" rtl="0" algn="l">
              <a:lnSpc>
                <a:spcPct val="100000"/>
              </a:lnSpc>
              <a:spcBef>
                <a:spcPts val="1800"/>
              </a:spcBef>
              <a:spcAft>
                <a:spcPts val="0"/>
              </a:spcAft>
              <a:buClr>
                <a:srgbClr val="404041"/>
              </a:buClr>
              <a:buSzPts val="3000"/>
              <a:buFont typeface="Calibri"/>
              <a:buChar char="●"/>
            </a:pPr>
            <a:r>
              <a:rPr b="1" lang="en-AU" sz="3000">
                <a:solidFill>
                  <a:srgbClr val="404041"/>
                </a:solidFill>
                <a:latin typeface="Calibri"/>
                <a:ea typeface="Calibri"/>
                <a:cs typeface="Calibri"/>
                <a:sym typeface="Calibri"/>
              </a:rPr>
              <a:t>Education and methods development:</a:t>
            </a:r>
            <a:r>
              <a:rPr lang="en-AU" sz="3000">
                <a:solidFill>
                  <a:srgbClr val="404041"/>
                </a:solidFill>
                <a:latin typeface="Calibri"/>
                <a:ea typeface="Calibri"/>
                <a:cs typeface="Calibri"/>
                <a:sym typeface="Calibri"/>
              </a:rPr>
              <a:t> Covers the use of existing data as a valuable training resource to facilitate learning about data cleaning and analysis methods among researchers, students, and educators. This also includes the use of existing datasets to develop and demonstrate new statistical methods, and to inform machine learning and artificial intelligence.</a:t>
            </a:r>
            <a:endParaRPr sz="3000">
              <a:solidFill>
                <a:srgbClr val="404041"/>
              </a:solidFill>
              <a:latin typeface="Calibri"/>
              <a:ea typeface="Calibri"/>
              <a:cs typeface="Calibri"/>
              <a:sym typeface="Calibri"/>
            </a:endParaRPr>
          </a:p>
        </p:txBody>
      </p:sp>
      <p:sp>
        <p:nvSpPr>
          <p:cNvPr id="106" name="Google Shape;106;p5"/>
          <p:cNvSpPr txBox="1"/>
          <p:nvPr/>
        </p:nvSpPr>
        <p:spPr>
          <a:xfrm>
            <a:off x="20207550" y="16162999"/>
            <a:ext cx="8753100" cy="921000"/>
          </a:xfrm>
          <a:prstGeom prst="rect">
            <a:avLst/>
          </a:prstGeom>
          <a:solidFill>
            <a:srgbClr val="939597"/>
          </a:solidFill>
          <a:ln>
            <a:noFill/>
          </a:ln>
        </p:spPr>
        <p:txBody>
          <a:bodyPr anchorCtr="0" anchor="t" bIns="137400" lIns="540000" spcFirstLastPara="1" rIns="381725" wrap="square" tIns="137400">
            <a:spAutoFit/>
          </a:bodyPr>
          <a:lstStyle/>
          <a:p>
            <a:pPr indent="0" lvl="0" marL="0" marR="0" rtl="0" algn="l">
              <a:lnSpc>
                <a:spcPct val="95000"/>
              </a:lnSpc>
              <a:spcBef>
                <a:spcPts val="0"/>
              </a:spcBef>
              <a:spcAft>
                <a:spcPts val="0"/>
              </a:spcAft>
              <a:buClr>
                <a:schemeClr val="dk1"/>
              </a:buClr>
              <a:buSzPts val="4400"/>
              <a:buFont typeface="Arial"/>
              <a:buNone/>
            </a:pPr>
            <a:r>
              <a:rPr b="1" lang="en-AU" sz="4400">
                <a:solidFill>
                  <a:schemeClr val="lt1"/>
                </a:solidFill>
                <a:latin typeface="Calibri"/>
                <a:ea typeface="Calibri"/>
                <a:cs typeface="Calibri"/>
                <a:sym typeface="Calibri"/>
              </a:rPr>
              <a:t>Scenarios for Data Reuse</a:t>
            </a:r>
            <a:endParaRPr b="0" i="0" sz="1400" u="none" cap="none" strike="noStrike">
              <a:solidFill>
                <a:srgbClr val="000000"/>
              </a:solidFill>
              <a:latin typeface="Arial"/>
              <a:ea typeface="Arial"/>
              <a:cs typeface="Arial"/>
              <a:sym typeface="Arial"/>
            </a:endParaRPr>
          </a:p>
        </p:txBody>
      </p:sp>
      <p:pic>
        <p:nvPicPr>
          <p:cNvPr id="107" name="Google Shape;107;p5"/>
          <p:cNvPicPr preferRelativeResize="0"/>
          <p:nvPr/>
        </p:nvPicPr>
        <p:blipFill rotWithShape="1">
          <a:blip r:embed="rId8">
            <a:alphaModFix/>
          </a:blip>
          <a:srcRect b="0" l="19" r="19" t="0"/>
          <a:stretch/>
        </p:blipFill>
        <p:spPr>
          <a:xfrm>
            <a:off x="10817225" y="5969350"/>
            <a:ext cx="18091802" cy="9535538"/>
          </a:xfrm>
          <a:prstGeom prst="rect">
            <a:avLst/>
          </a:prstGeom>
          <a:noFill/>
          <a:ln>
            <a:noFill/>
          </a:ln>
        </p:spPr>
      </p:pic>
      <p:grpSp>
        <p:nvGrpSpPr>
          <p:cNvPr id="108" name="Google Shape;108;p5"/>
          <p:cNvGrpSpPr/>
          <p:nvPr/>
        </p:nvGrpSpPr>
        <p:grpSpPr>
          <a:xfrm>
            <a:off x="24574892" y="3747665"/>
            <a:ext cx="3746100" cy="4912800"/>
            <a:chOff x="24748067" y="4669465"/>
            <a:chExt cx="3746100" cy="4912800"/>
          </a:xfrm>
        </p:grpSpPr>
        <p:sp>
          <p:nvSpPr>
            <p:cNvPr id="109" name="Google Shape;109;p5"/>
            <p:cNvSpPr txBox="1"/>
            <p:nvPr/>
          </p:nvSpPr>
          <p:spPr>
            <a:xfrm>
              <a:off x="24748067" y="4669465"/>
              <a:ext cx="3746100" cy="4912800"/>
            </a:xfrm>
            <a:prstGeom prst="rect">
              <a:avLst/>
            </a:prstGeom>
            <a:solidFill>
              <a:srgbClr val="00005F"/>
            </a:solidFill>
            <a:ln>
              <a:noFill/>
            </a:ln>
          </p:spPr>
          <p:txBody>
            <a:bodyPr anchorCtr="0" anchor="t" bIns="178125" lIns="540000" spcFirstLastPara="1" rIns="540000" wrap="square" tIns="468000">
              <a:noAutofit/>
            </a:bodyPr>
            <a:lstStyle/>
            <a:p>
              <a:pPr indent="0" lvl="0" marL="0" marR="0" rtl="0" algn="l">
                <a:lnSpc>
                  <a:spcPct val="100000"/>
                </a:lnSpc>
                <a:spcBef>
                  <a:spcPts val="0"/>
                </a:spcBef>
                <a:spcAft>
                  <a:spcPts val="0"/>
                </a:spcAft>
                <a:buClr>
                  <a:srgbClr val="929596"/>
                </a:buClr>
                <a:buSzPts val="3000"/>
                <a:buFont typeface="Arial"/>
                <a:buNone/>
              </a:pPr>
              <a:r>
                <a:t/>
              </a:r>
              <a:endParaRPr b="0" i="0" sz="1400" u="none" cap="none" strike="noStrike">
                <a:solidFill>
                  <a:srgbClr val="000000"/>
                </a:solidFill>
                <a:latin typeface="Arial"/>
                <a:ea typeface="Arial"/>
                <a:cs typeface="Arial"/>
                <a:sym typeface="Arial"/>
              </a:endParaRPr>
            </a:p>
          </p:txBody>
        </p:sp>
        <p:pic>
          <p:nvPicPr>
            <p:cNvPr id="110" name="Google Shape;110;p5"/>
            <p:cNvPicPr preferRelativeResize="0"/>
            <p:nvPr/>
          </p:nvPicPr>
          <p:blipFill rotWithShape="1">
            <a:blip r:embed="rId9">
              <a:alphaModFix/>
            </a:blip>
            <a:srcRect b="9003" l="8809" r="8395" t="9370"/>
            <a:stretch/>
          </p:blipFill>
          <p:spPr>
            <a:xfrm>
              <a:off x="25186775" y="5156075"/>
              <a:ext cx="2881600" cy="2840924"/>
            </a:xfrm>
            <a:prstGeom prst="rect">
              <a:avLst/>
            </a:prstGeom>
            <a:noFill/>
            <a:ln>
              <a:noFill/>
            </a:ln>
          </p:spPr>
        </p:pic>
        <p:sp>
          <p:nvSpPr>
            <p:cNvPr id="111" name="Google Shape;111;p5"/>
            <p:cNvSpPr txBox="1"/>
            <p:nvPr/>
          </p:nvSpPr>
          <p:spPr>
            <a:xfrm>
              <a:off x="25170977" y="8198462"/>
              <a:ext cx="3081600" cy="923400"/>
            </a:xfrm>
            <a:prstGeom prst="rect">
              <a:avLst/>
            </a:prstGeom>
            <a:noFill/>
            <a:ln>
              <a:noFill/>
            </a:ln>
          </p:spPr>
          <p:txBody>
            <a:bodyPr anchorCtr="0" anchor="t" bIns="0" lIns="0" spcFirstLastPara="1" rIns="0" wrap="square" tIns="0">
              <a:spAutoFit/>
            </a:bodyPr>
            <a:lstStyle/>
            <a:p>
              <a:pPr indent="0" lvl="3" marL="0" marR="0" rtl="0" algn="l">
                <a:lnSpc>
                  <a:spcPct val="100000"/>
                </a:lnSpc>
                <a:spcBef>
                  <a:spcPts val="0"/>
                </a:spcBef>
                <a:spcAft>
                  <a:spcPts val="0"/>
                </a:spcAft>
                <a:buClr>
                  <a:srgbClr val="000000"/>
                </a:buClr>
                <a:buSzPts val="1200"/>
                <a:buFont typeface="Arial"/>
                <a:buNone/>
              </a:pPr>
              <a:r>
                <a:t/>
              </a:r>
              <a:endParaRPr b="1" i="0" sz="1200" u="none" cap="none" strike="noStrike">
                <a:solidFill>
                  <a:srgbClr val="FFFFFF"/>
                </a:solidFill>
                <a:latin typeface="Arial"/>
                <a:ea typeface="Arial"/>
                <a:cs typeface="Arial"/>
                <a:sym typeface="Arial"/>
              </a:endParaRPr>
            </a:p>
            <a:p>
              <a:pPr indent="0" lvl="3" marL="0" marR="0" rtl="0" algn="l">
                <a:lnSpc>
                  <a:spcPct val="100000"/>
                </a:lnSpc>
                <a:spcBef>
                  <a:spcPts val="0"/>
                </a:spcBef>
                <a:spcAft>
                  <a:spcPts val="0"/>
                </a:spcAft>
                <a:buClr>
                  <a:srgbClr val="000000"/>
                </a:buClr>
                <a:buSzPts val="2400"/>
                <a:buFont typeface="Arial"/>
                <a:buNone/>
              </a:pPr>
              <a:r>
                <a:rPr b="0" i="1" lang="en-AU" sz="2400" u="none" cap="none" strike="noStrike">
                  <a:solidFill>
                    <a:srgbClr val="FFFFFF"/>
                  </a:solidFill>
                  <a:latin typeface="Arial"/>
                  <a:ea typeface="Arial"/>
                  <a:cs typeface="Arial"/>
                  <a:sym typeface="Arial"/>
                </a:rPr>
                <a:t>Scan to </a:t>
              </a:r>
              <a:r>
                <a:rPr i="1" lang="en-AU" sz="2400">
                  <a:solidFill>
                    <a:srgbClr val="FFFFFF"/>
                  </a:solidFill>
                </a:rPr>
                <a:t>visit</a:t>
              </a:r>
              <a:br>
                <a:rPr b="0" i="0" lang="en-AU" sz="2400" u="none" cap="none" strike="noStrike">
                  <a:solidFill>
                    <a:srgbClr val="FFFFFF"/>
                  </a:solidFill>
                  <a:latin typeface="Arial"/>
                  <a:ea typeface="Arial"/>
                  <a:cs typeface="Arial"/>
                  <a:sym typeface="Arial"/>
                </a:rPr>
              </a:br>
              <a:r>
                <a:rPr b="1" i="0" lang="en-AU" sz="2400" u="none" cap="none" strike="noStrike">
                  <a:solidFill>
                    <a:srgbClr val="FFFFFF"/>
                  </a:solidFill>
                  <a:latin typeface="Arial"/>
                  <a:ea typeface="Arial"/>
                  <a:cs typeface="Arial"/>
                  <a:sym typeface="Arial"/>
                </a:rPr>
                <a:t>Health Data Australia</a:t>
              </a:r>
              <a:endParaRPr b="1" i="0" sz="2400" u="none" cap="none" strike="noStrike">
                <a:solidFill>
                  <a:srgbClr val="FFFFFF"/>
                </a:solidFill>
                <a:latin typeface="Arial"/>
                <a:ea typeface="Arial"/>
                <a:cs typeface="Arial"/>
                <a:sym typeface="Arial"/>
              </a:endParaRPr>
            </a:p>
          </p:txBody>
        </p:sp>
      </p:grpSp>
      <p:pic>
        <p:nvPicPr>
          <p:cNvPr id="112" name="Google Shape;112;p5"/>
          <p:cNvPicPr preferRelativeResize="0"/>
          <p:nvPr/>
        </p:nvPicPr>
        <p:blipFill rotWithShape="1">
          <a:blip r:embed="rId10">
            <a:alphaModFix/>
          </a:blip>
          <a:srcRect b="5711" l="4020" r="7819" t="5596"/>
          <a:stretch/>
        </p:blipFill>
        <p:spPr>
          <a:xfrm>
            <a:off x="1343275" y="20870636"/>
            <a:ext cx="18091802" cy="16779114"/>
          </a:xfrm>
          <a:prstGeom prst="rect">
            <a:avLst/>
          </a:prstGeom>
          <a:noFill/>
          <a:ln>
            <a:noFill/>
          </a:ln>
        </p:spPr>
      </p:pic>
      <p:sp>
        <p:nvSpPr>
          <p:cNvPr id="113" name="Google Shape;113;p5"/>
          <p:cNvSpPr txBox="1"/>
          <p:nvPr/>
        </p:nvSpPr>
        <p:spPr>
          <a:xfrm>
            <a:off x="20144700" y="35842950"/>
            <a:ext cx="5385000" cy="3129900"/>
          </a:xfrm>
          <a:prstGeom prst="rect">
            <a:avLst/>
          </a:prstGeom>
          <a:solidFill>
            <a:schemeClr val="lt1"/>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chemeClr val="dk1"/>
              </a:buClr>
              <a:buSzPts val="3000"/>
              <a:buFont typeface="Arial"/>
              <a:buNone/>
            </a:pPr>
            <a:r>
              <a:rPr lang="en-AU" sz="3250">
                <a:solidFill>
                  <a:srgbClr val="404041"/>
                </a:solidFill>
                <a:latin typeface="Calibri"/>
                <a:ea typeface="Calibri"/>
                <a:cs typeface="Calibri"/>
                <a:sym typeface="Calibri"/>
              </a:rPr>
              <a:t>Download “</a:t>
            </a:r>
            <a:r>
              <a:rPr b="1" i="1" lang="en-AU" sz="3250">
                <a:solidFill>
                  <a:srgbClr val="404041"/>
                </a:solidFill>
                <a:latin typeface="Calibri"/>
                <a:ea typeface="Calibri"/>
                <a:cs typeface="Calibri"/>
                <a:sym typeface="Calibri"/>
              </a:rPr>
              <a:t>Secondary use of clinical trials data in health research: a practical guide</a:t>
            </a:r>
            <a:r>
              <a:rPr i="1" lang="en-AU" sz="3250">
                <a:solidFill>
                  <a:srgbClr val="404041"/>
                </a:solidFill>
                <a:latin typeface="Calibri"/>
                <a:ea typeface="Calibri"/>
                <a:cs typeface="Calibri"/>
                <a:sym typeface="Calibri"/>
              </a:rPr>
              <a:t>”</a:t>
            </a:r>
            <a:r>
              <a:rPr lang="en-AU" sz="3250">
                <a:solidFill>
                  <a:srgbClr val="404041"/>
                </a:solidFill>
                <a:latin typeface="Calibri"/>
                <a:ea typeface="Calibri"/>
                <a:cs typeface="Calibri"/>
                <a:sym typeface="Calibri"/>
              </a:rPr>
              <a:t> by </a:t>
            </a:r>
            <a:r>
              <a:rPr lang="en-AU" sz="3250">
                <a:solidFill>
                  <a:srgbClr val="404041"/>
                </a:solidFill>
                <a:latin typeface="Calibri"/>
                <a:ea typeface="Calibri"/>
                <a:cs typeface="Calibri"/>
                <a:sym typeface="Calibri"/>
              </a:rPr>
              <a:t>scanning</a:t>
            </a:r>
            <a:r>
              <a:rPr lang="en-AU" sz="3250">
                <a:solidFill>
                  <a:srgbClr val="404041"/>
                </a:solidFill>
                <a:latin typeface="Calibri"/>
                <a:ea typeface="Calibri"/>
                <a:cs typeface="Calibri"/>
                <a:sym typeface="Calibri"/>
              </a:rPr>
              <a:t> the QR code or visit </a:t>
            </a:r>
            <a:r>
              <a:rPr lang="en-AU" sz="3250" u="sng">
                <a:solidFill>
                  <a:schemeClr val="hlink"/>
                </a:solidFill>
                <a:latin typeface="Calibri"/>
                <a:ea typeface="Calibri"/>
                <a:cs typeface="Calibri"/>
                <a:sym typeface="Calibri"/>
                <a:hlinkClick r:id="rId11"/>
              </a:rPr>
              <a:t>https://zenodo.org/records/12768050</a:t>
            </a:r>
            <a:r>
              <a:rPr lang="en-AU" sz="3250">
                <a:solidFill>
                  <a:srgbClr val="404041"/>
                </a:solidFill>
                <a:latin typeface="Calibri"/>
                <a:ea typeface="Calibri"/>
                <a:cs typeface="Calibri"/>
                <a:sym typeface="Calibri"/>
              </a:rPr>
              <a:t> </a:t>
            </a:r>
            <a:endParaRPr sz="3250">
              <a:solidFill>
                <a:srgbClr val="404041"/>
              </a:solidFill>
              <a:latin typeface="Calibri"/>
              <a:ea typeface="Calibri"/>
              <a:cs typeface="Calibri"/>
              <a:sym typeface="Calibri"/>
            </a:endParaRPr>
          </a:p>
        </p:txBody>
      </p:sp>
      <p:sp>
        <p:nvSpPr>
          <p:cNvPr id="114" name="Google Shape;114;p5"/>
          <p:cNvSpPr txBox="1"/>
          <p:nvPr/>
        </p:nvSpPr>
        <p:spPr>
          <a:xfrm>
            <a:off x="4572000" y="38156400"/>
            <a:ext cx="11049000" cy="6465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dk1"/>
              </a:buClr>
              <a:buSzPts val="3000"/>
              <a:buFont typeface="Arial"/>
              <a:buNone/>
            </a:pPr>
            <a:r>
              <a:rPr lang="en-AU" sz="3000">
                <a:solidFill>
                  <a:schemeClr val="dk1"/>
                </a:solidFill>
                <a:latin typeface="Calibri"/>
                <a:ea typeface="Calibri"/>
                <a:cs typeface="Calibri"/>
                <a:sym typeface="Calibri"/>
              </a:rPr>
              <a:t>Types of secondary research using clinical trials data</a:t>
            </a:r>
            <a:endParaRPr sz="3000">
              <a:solidFill>
                <a:schemeClr val="dk1"/>
              </a:solidFill>
              <a:latin typeface="Calibri"/>
              <a:ea typeface="Calibri"/>
              <a:cs typeface="Calibri"/>
              <a:sym typeface="Calibri"/>
            </a:endParaRPr>
          </a:p>
        </p:txBody>
      </p:sp>
      <p:pic>
        <p:nvPicPr>
          <p:cNvPr id="115" name="Google Shape;115;p5"/>
          <p:cNvPicPr preferRelativeResize="0"/>
          <p:nvPr/>
        </p:nvPicPr>
        <p:blipFill rotWithShape="1">
          <a:blip r:embed="rId12">
            <a:alphaModFix/>
          </a:blip>
          <a:srcRect b="34116" l="31863" r="31834" t="40219"/>
          <a:stretch/>
        </p:blipFill>
        <p:spPr>
          <a:xfrm>
            <a:off x="25830775" y="35825425"/>
            <a:ext cx="3129875" cy="3129875"/>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University of Queensland">
  <a:themeElements>
    <a:clrScheme name="ARDC COLOURS 1">
      <a:dk1>
        <a:srgbClr val="929596"/>
      </a:dk1>
      <a:lt1>
        <a:srgbClr val="FFFFFF"/>
      </a:lt1>
      <a:dk2>
        <a:srgbClr val="44546A"/>
      </a:dk2>
      <a:lt2>
        <a:srgbClr val="F3F3F3"/>
      </a:lt2>
      <a:accent1>
        <a:srgbClr val="00B3D9"/>
      </a:accent1>
      <a:accent2>
        <a:srgbClr val="E51875"/>
      </a:accent2>
      <a:accent3>
        <a:srgbClr val="F8B20E"/>
      </a:accent3>
      <a:accent4>
        <a:srgbClr val="8E489B"/>
      </a:accent4>
      <a:accent5>
        <a:srgbClr val="F3F3F3"/>
      </a:accent5>
      <a:accent6>
        <a:srgbClr val="3F4041"/>
      </a:accent6>
      <a:hlink>
        <a:srgbClr val="2C24E2"/>
      </a:hlink>
      <a:folHlink>
        <a:srgbClr val="00B3D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