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ARDCPeopl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dc.edu.au/program/health-studies-australian-national-data-asse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69bfafaf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369bfafafc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000">
                <a:latin typeface="Arial"/>
                <a:ea typeface="Arial"/>
                <a:cs typeface="Arial"/>
                <a:sym typeface="Arial"/>
              </a:rPr>
              <a:t>Introduce myself and HeSANDA/HDA involvement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0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58" name="Google Shape;258;g369bfafafc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4c93b491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74c93b4911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GB" sz="1400"/>
              <a:t>Suggested structure of demonstration:</a:t>
            </a:r>
            <a:endParaRPr b="1" sz="1400"/>
          </a:p>
          <a:p>
            <a:pPr indent="0" lvl="0" marL="0" rtl="0" algn="l">
              <a:spcBef>
                <a:spcPts val="0"/>
              </a:spcBef>
              <a:spcAft>
                <a:spcPts val="0"/>
              </a:spcAft>
              <a:buNone/>
            </a:pPr>
            <a:r>
              <a:t/>
            </a:r>
            <a:endParaRPr sz="1400"/>
          </a:p>
          <a:p>
            <a:pPr indent="-317500" lvl="0" marL="457200" rtl="0" algn="l">
              <a:spcBef>
                <a:spcPts val="0"/>
              </a:spcBef>
              <a:spcAft>
                <a:spcPts val="0"/>
              </a:spcAft>
              <a:buSzPts val="1400"/>
              <a:buAutoNum type="arabicPeriod"/>
            </a:pPr>
            <a:r>
              <a:rPr lang="en-GB" sz="1400"/>
              <a:t>Landing page </a:t>
            </a:r>
            <a:endParaRPr sz="1400"/>
          </a:p>
          <a:p>
            <a:pPr indent="-317500" lvl="0" marL="457200" rtl="0" algn="l">
              <a:spcBef>
                <a:spcPts val="0"/>
              </a:spcBef>
              <a:spcAft>
                <a:spcPts val="0"/>
              </a:spcAft>
              <a:buSzPts val="1400"/>
              <a:buAutoNum type="arabicPeriod"/>
            </a:pPr>
            <a:r>
              <a:rPr lang="en-GB" sz="1400"/>
              <a:t>Four Tabs on the right corner - explain what they are and when they will need them  </a:t>
            </a:r>
            <a:endParaRPr sz="1400"/>
          </a:p>
          <a:p>
            <a:pPr indent="-317500" lvl="0" marL="457200" rtl="0" algn="l">
              <a:spcBef>
                <a:spcPts val="0"/>
              </a:spcBef>
              <a:spcAft>
                <a:spcPts val="0"/>
              </a:spcAft>
              <a:buSzPts val="1400"/>
              <a:buAutoNum type="arabicPeriod"/>
            </a:pPr>
            <a:r>
              <a:rPr lang="en-GB" sz="1400"/>
              <a:t>Enter search term in tab or click on the ‘search tab’ to access and showcase the catalogue</a:t>
            </a:r>
            <a:endParaRPr sz="1400"/>
          </a:p>
          <a:p>
            <a:pPr indent="-317500" lvl="0" marL="457200" rtl="0" algn="l">
              <a:spcBef>
                <a:spcPts val="0"/>
              </a:spcBef>
              <a:spcAft>
                <a:spcPts val="0"/>
              </a:spcAft>
              <a:buSzPts val="1400"/>
              <a:buAutoNum type="arabicPeriod"/>
            </a:pPr>
            <a:r>
              <a:rPr lang="en-GB" sz="1400"/>
              <a:t>Describe the features of the catalogue, including the filters on the left</a:t>
            </a:r>
            <a:endParaRPr sz="1400"/>
          </a:p>
          <a:p>
            <a:pPr indent="-317500" lvl="0" marL="457200" rtl="0" algn="l">
              <a:spcBef>
                <a:spcPts val="0"/>
              </a:spcBef>
              <a:spcAft>
                <a:spcPts val="0"/>
              </a:spcAft>
              <a:buSzPts val="1400"/>
              <a:buAutoNum type="arabicPeriod"/>
            </a:pPr>
            <a:r>
              <a:rPr lang="en-GB" sz="1400"/>
              <a:t>Click on a data set</a:t>
            </a:r>
            <a:endParaRPr sz="1400"/>
          </a:p>
          <a:p>
            <a:pPr indent="-317500" lvl="0" marL="457200" rtl="0" algn="l">
              <a:spcBef>
                <a:spcPts val="0"/>
              </a:spcBef>
              <a:spcAft>
                <a:spcPts val="0"/>
              </a:spcAft>
              <a:buSzPts val="1400"/>
              <a:buAutoNum type="arabicPeriod"/>
            </a:pPr>
            <a:r>
              <a:rPr lang="en-GB" sz="1400"/>
              <a:t>Describe the:</a:t>
            </a:r>
            <a:endParaRPr sz="1400"/>
          </a:p>
          <a:p>
            <a:pPr indent="-317500" lvl="1" marL="914400" rtl="0" algn="l">
              <a:spcBef>
                <a:spcPts val="0"/>
              </a:spcBef>
              <a:spcAft>
                <a:spcPts val="0"/>
              </a:spcAft>
              <a:buSzPts val="1400"/>
              <a:buAutoNum type="alphaLcPeriod"/>
            </a:pPr>
            <a:r>
              <a:rPr lang="en-GB" sz="1400"/>
              <a:t>Data set description</a:t>
            </a:r>
            <a:endParaRPr sz="1400"/>
          </a:p>
          <a:p>
            <a:pPr indent="-317500" lvl="1" marL="914400" rtl="0" algn="l">
              <a:spcBef>
                <a:spcPts val="0"/>
              </a:spcBef>
              <a:spcAft>
                <a:spcPts val="0"/>
              </a:spcAft>
              <a:buSzPts val="1400"/>
              <a:buAutoNum type="alphaLcPeriod"/>
            </a:pPr>
            <a:r>
              <a:rPr lang="en-GB" sz="1400"/>
              <a:t>Relationship graph</a:t>
            </a:r>
            <a:endParaRPr sz="1400"/>
          </a:p>
          <a:p>
            <a:pPr indent="-317500" lvl="1" marL="914400" rtl="0" algn="l">
              <a:spcBef>
                <a:spcPts val="0"/>
              </a:spcBef>
              <a:spcAft>
                <a:spcPts val="0"/>
              </a:spcAft>
              <a:buSzPts val="1400"/>
              <a:buAutoNum type="alphaLcPeriod"/>
            </a:pPr>
            <a:r>
              <a:rPr lang="en-GB" sz="1400"/>
              <a:t>Source study information (i.e. summary, details. And data sharing)</a:t>
            </a:r>
            <a:endParaRPr sz="1400"/>
          </a:p>
          <a:p>
            <a:pPr indent="-317500" lvl="0" marL="457200" rtl="0" algn="l">
              <a:spcBef>
                <a:spcPts val="0"/>
              </a:spcBef>
              <a:spcAft>
                <a:spcPts val="0"/>
              </a:spcAft>
              <a:buSzPts val="1400"/>
              <a:buAutoNum type="arabicPeriod"/>
            </a:pPr>
            <a:r>
              <a:rPr lang="en-GB" sz="1400"/>
              <a:t>Scroll up, and explain “Access to the Data” and “Save to myHDA” (and that a myHDA account is automatically created when you log into the system with their AAF)</a:t>
            </a:r>
            <a:endParaRPr sz="1400"/>
          </a:p>
          <a:p>
            <a:pPr indent="-317500" lvl="0" marL="457200" rtl="0" algn="l">
              <a:spcBef>
                <a:spcPts val="0"/>
              </a:spcBef>
              <a:spcAft>
                <a:spcPts val="0"/>
              </a:spcAft>
              <a:buSzPts val="1400"/>
              <a:buAutoNum type="arabicPeriod"/>
            </a:pPr>
            <a:r>
              <a:rPr lang="en-GB" sz="1400"/>
              <a:t>Click on “Access to the data”</a:t>
            </a:r>
            <a:endParaRPr sz="1400"/>
          </a:p>
          <a:p>
            <a:pPr indent="-317500" lvl="0" marL="457200" rtl="0" algn="l">
              <a:spcBef>
                <a:spcPts val="0"/>
              </a:spcBef>
              <a:spcAft>
                <a:spcPts val="0"/>
              </a:spcAft>
              <a:buSzPts val="1400"/>
              <a:buAutoNum type="arabicPeriod"/>
            </a:pPr>
            <a:r>
              <a:rPr lang="en-GB" sz="1400"/>
              <a:t>Explain what an AAF is, and that a myHDA account is automatically created when you log into the system with their AAF</a:t>
            </a:r>
            <a:endParaRPr sz="1400"/>
          </a:p>
          <a:p>
            <a:pPr indent="-317500" lvl="0" marL="457200" rtl="0" algn="l">
              <a:spcBef>
                <a:spcPts val="0"/>
              </a:spcBef>
              <a:spcAft>
                <a:spcPts val="0"/>
              </a:spcAft>
              <a:buSzPts val="1400"/>
              <a:buAutoNum type="arabicPeriod"/>
            </a:pPr>
            <a:r>
              <a:rPr lang="en-GB" sz="1400"/>
              <a:t>Go through the data request descriptors and what is required (you may also do this using a teaching scenario </a:t>
            </a:r>
            <a:r>
              <a:rPr b="1" lang="en-GB" sz="1400"/>
              <a:t>&lt;LINK&gt;</a:t>
            </a:r>
            <a:r>
              <a:rPr lang="en-GB" sz="1400"/>
              <a:t>):</a:t>
            </a:r>
            <a:endParaRPr sz="1400"/>
          </a:p>
          <a:p>
            <a:pPr indent="-317500" lvl="1" marL="914400" rtl="0" algn="l">
              <a:spcBef>
                <a:spcPts val="0"/>
              </a:spcBef>
              <a:spcAft>
                <a:spcPts val="0"/>
              </a:spcAft>
              <a:buSzPts val="1400"/>
              <a:buAutoNum type="alphaLcPeriod"/>
            </a:pPr>
            <a:r>
              <a:rPr lang="en-GB" sz="1400"/>
              <a:t>Dataset requested</a:t>
            </a:r>
            <a:endParaRPr sz="1400"/>
          </a:p>
          <a:p>
            <a:pPr indent="-317500" lvl="1" marL="914400" rtl="0" algn="l">
              <a:spcBef>
                <a:spcPts val="0"/>
              </a:spcBef>
              <a:spcAft>
                <a:spcPts val="0"/>
              </a:spcAft>
              <a:buSzPts val="1400"/>
              <a:buAutoNum type="alphaLcPeriod"/>
            </a:pPr>
            <a:r>
              <a:rPr lang="en-GB" sz="1400"/>
              <a:t>Applicant details</a:t>
            </a:r>
            <a:endParaRPr sz="1400"/>
          </a:p>
          <a:p>
            <a:pPr indent="-317500" lvl="1" marL="914400" rtl="0" algn="l">
              <a:spcBef>
                <a:spcPts val="0"/>
              </a:spcBef>
              <a:spcAft>
                <a:spcPts val="0"/>
              </a:spcAft>
              <a:buSzPts val="1400"/>
              <a:buAutoNum type="alphaLcPeriod"/>
            </a:pPr>
            <a:r>
              <a:rPr lang="en-GB" sz="1400"/>
              <a:t>Project administrator</a:t>
            </a:r>
            <a:endParaRPr sz="1400"/>
          </a:p>
          <a:p>
            <a:pPr indent="-317500" lvl="1" marL="914400" rtl="0" algn="l">
              <a:spcBef>
                <a:spcPts val="0"/>
              </a:spcBef>
              <a:spcAft>
                <a:spcPts val="0"/>
              </a:spcAft>
              <a:buSzPts val="1400"/>
              <a:buAutoNum type="alphaLcPeriod"/>
            </a:pPr>
            <a:r>
              <a:rPr lang="en-GB" sz="1400"/>
              <a:t>Project design </a:t>
            </a:r>
            <a:endParaRPr sz="1400"/>
          </a:p>
          <a:p>
            <a:pPr indent="-317500" lvl="1" marL="914400" rtl="0" algn="l">
              <a:spcBef>
                <a:spcPts val="0"/>
              </a:spcBef>
              <a:spcAft>
                <a:spcPts val="0"/>
              </a:spcAft>
              <a:buSzPts val="1400"/>
              <a:buAutoNum type="alphaLcPeriod"/>
            </a:pPr>
            <a:r>
              <a:rPr lang="en-GB" sz="1400"/>
              <a:t>Project outputs</a:t>
            </a:r>
            <a:endParaRPr sz="1400"/>
          </a:p>
          <a:p>
            <a:pPr indent="-317500" lvl="1" marL="914400" rtl="0" algn="l">
              <a:spcBef>
                <a:spcPts val="0"/>
              </a:spcBef>
              <a:spcAft>
                <a:spcPts val="0"/>
              </a:spcAft>
              <a:buSzPts val="1400"/>
              <a:buAutoNum type="alphaLcPeriod"/>
            </a:pPr>
            <a:r>
              <a:rPr lang="en-GB" sz="1400"/>
              <a:t>Ethics</a:t>
            </a:r>
            <a:endParaRPr sz="1400"/>
          </a:p>
        </p:txBody>
      </p:sp>
      <p:sp>
        <p:nvSpPr>
          <p:cNvPr id="328" name="Google Shape;328;g374c93b4911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69f9c5125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69f9c51254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Which takes us to our categorised search results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Each listing here is a clinical trials dataset</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This list will grow over time - and we will also begin listing data from other kinds of health studies (such as observational cohorts and clinical registries)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69f9c5125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69f9c51254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Record view of one of those search results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A description of the dataset</a:t>
            </a:r>
            <a:endParaRPr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9f9c5125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369f9c51254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The related:</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Funders </a:t>
            </a:r>
            <a:endParaRPr sz="1400">
              <a:solidFill>
                <a:schemeClr val="dk1"/>
              </a:solidFill>
            </a:endParaRPr>
          </a:p>
          <a:p>
            <a:pPr indent="-228600" lvl="0" marL="457200" rtl="0" algn="l">
              <a:lnSpc>
                <a:spcPct val="100000"/>
              </a:lnSpc>
              <a:spcBef>
                <a:spcPts val="0"/>
              </a:spcBef>
              <a:spcAft>
                <a:spcPts val="0"/>
              </a:spcAft>
              <a:buClr>
                <a:schemeClr val="dk1"/>
              </a:buClr>
              <a:buSzPts val="1400"/>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Researchers &amp; organisations</a:t>
            </a:r>
            <a:endParaRPr sz="1400">
              <a:solidFill>
                <a:schemeClr val="dk1"/>
              </a:solidFill>
            </a:endParaRPr>
          </a:p>
          <a:p>
            <a:pPr indent="-228600" lvl="0" marL="457200" rtl="0" algn="l">
              <a:lnSpc>
                <a:spcPct val="100000"/>
              </a:lnSpc>
              <a:spcBef>
                <a:spcPts val="0"/>
              </a:spcBef>
              <a:spcAft>
                <a:spcPts val="0"/>
              </a:spcAft>
              <a:buClr>
                <a:schemeClr val="dk1"/>
              </a:buClr>
              <a:buSzPts val="1400"/>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Publications</a:t>
            </a:r>
            <a:endParaRPr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69f9c5125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69f9c5125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sz="1400">
                <a:solidFill>
                  <a:schemeClr val="dk1"/>
                </a:solidFill>
              </a:rPr>
              <a:t>A persistent identifier for the dataset to track its use</a:t>
            </a:r>
            <a:endParaRPr sz="1400">
              <a:solidFill>
                <a:schemeClr val="dk1"/>
              </a:solidFill>
            </a:endParaRPr>
          </a:p>
          <a:p>
            <a:pPr indent="0" lvl="0" marL="457200" rtl="0" algn="l">
              <a:lnSpc>
                <a:spcPct val="100000"/>
              </a:lnSpc>
              <a:spcBef>
                <a:spcPts val="0"/>
              </a:spcBef>
              <a:spcAft>
                <a:spcPts val="0"/>
              </a:spcAft>
              <a:buSzPts val="1100"/>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Information about the trial that produced the dataset drawn from the ANZCTR</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69f9c5125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69f9c51254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Including information about data access conditions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And hyperlinked information about the study protocol and data dictionary</a:t>
            </a:r>
            <a:endParaRPr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69f9c5125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369f9c5125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As a researcher - if I see that this data could be valuable for my research</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Perhaps for my systematic review - or to help develop my clinical guideline</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GB" sz="1400">
                <a:solidFill>
                  <a:schemeClr val="dk1"/>
                </a:solidFill>
              </a:rPr>
              <a:t>I can login to HDA and click ‘Access’</a:t>
            </a:r>
            <a:endParaRPr sz="14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74c93b4911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74c93b4911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374c93b4911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74c93b4911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74c93b4911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374c93b4911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69f9c51254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69f9c51254_0_2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369f9c51254_0_2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69bfafafca_0_2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369bfafafca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7000"/>
              </a:lnSpc>
              <a:spcBef>
                <a:spcPts val="0"/>
              </a:spcBef>
              <a:spcAft>
                <a:spcPts val="0"/>
              </a:spcAft>
              <a:buSzPts val="1100"/>
              <a:buNone/>
            </a:pPr>
            <a:r>
              <a:rPr lang="en-GB" sz="1800">
                <a:latin typeface="Arial"/>
                <a:ea typeface="Arial"/>
                <a:cs typeface="Arial"/>
                <a:sym typeface="Arial"/>
              </a:rPr>
              <a:t>But first I would like to acknowledge these gorgeous views of the lakes, which is part of an Aboriginal cultural landscape in the traditional Country of the Bunurong People. </a:t>
            </a:r>
            <a:endParaRPr sz="1800">
              <a:latin typeface="Arial"/>
              <a:ea typeface="Arial"/>
              <a:cs typeface="Arial"/>
              <a:sym typeface="Arial"/>
            </a:endParaRPr>
          </a:p>
          <a:p>
            <a:pPr indent="-228600" lvl="0" marL="457200" rtl="0" algn="l">
              <a:lnSpc>
                <a:spcPct val="107000"/>
              </a:lnSpc>
              <a:spcBef>
                <a:spcPts val="800"/>
              </a:spcBef>
              <a:spcAft>
                <a:spcPts val="800"/>
              </a:spcAft>
              <a:buSzPts val="1100"/>
              <a:buNone/>
            </a:pPr>
            <a:r>
              <a:rPr lang="en-GB" sz="1800">
                <a:latin typeface="Arial"/>
                <a:ea typeface="Arial"/>
                <a:cs typeface="Arial"/>
                <a:sym typeface="Arial"/>
              </a:rPr>
              <a:t>I acknowledge and respect the deep and continuing connection that Bunurong Traditional Owners have to these </a:t>
            </a:r>
            <a:r>
              <a:rPr b="1" lang="en-GB" sz="1800">
                <a:latin typeface="Arial"/>
                <a:ea typeface="Arial"/>
                <a:cs typeface="Arial"/>
                <a:sym typeface="Arial"/>
              </a:rPr>
              <a:t>lands and waters</a:t>
            </a:r>
            <a:r>
              <a:rPr lang="en-GB" sz="1800">
                <a:latin typeface="Arial"/>
                <a:ea typeface="Arial"/>
                <a:cs typeface="Arial"/>
                <a:sym typeface="Arial"/>
              </a:rPr>
              <a:t> and recognise their ongoing role in caring for Country – which we can all appreciate.</a:t>
            </a:r>
            <a:endParaRPr sz="18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74c93b4911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74c93b4911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374c93b4911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74c93b491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374c93b4911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374c93b4911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74c93b4911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74c93b4911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374c93b4911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74c93b4911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74c93b4911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74c93b4911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74c93b4911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74c93b4911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374c93b4911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69f9c51254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369f9c51254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dk1"/>
                </a:solidFill>
              </a:rPr>
              <a:t>That request is then sent directly to the primary researcher, or their delegated data custodian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69f9c51254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69f9c51254_0_2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g369f9c51254_0_2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7c8d0a132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367c8d0a132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latin typeface="Arial"/>
                <a:ea typeface="Arial"/>
                <a:cs typeface="Arial"/>
                <a:sym typeface="Arial"/>
              </a:rPr>
              <a:t>RESOURCES FOR HEALTH AND MEDICAL RESEARCHERS</a:t>
            </a:r>
            <a:endParaRPr b="1"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People RDC builds on the ARDC’s experience creating national digital research infrastructure for health and medical science researchers.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solidFill>
                  <a:schemeClr val="dk1"/>
                </a:solidFill>
                <a:latin typeface="Arial"/>
                <a:ea typeface="Arial"/>
                <a:cs typeface="Arial"/>
                <a:sym typeface="Arial"/>
              </a:rPr>
              <a:t>Find </a:t>
            </a:r>
            <a:r>
              <a:rPr lang="en-GB" sz="1400">
                <a:latin typeface="Arial"/>
                <a:ea typeface="Arial"/>
                <a:cs typeface="Arial"/>
                <a:sym typeface="Arial"/>
              </a:rPr>
              <a:t>existing </a:t>
            </a:r>
            <a:r>
              <a:rPr lang="en-GB" sz="1400">
                <a:solidFill>
                  <a:schemeClr val="dk1"/>
                </a:solidFill>
                <a:latin typeface="Arial"/>
                <a:ea typeface="Arial"/>
                <a:cs typeface="Arial"/>
                <a:sym typeface="Arial"/>
              </a:rPr>
              <a:t>resources for researchers and get involved with the People </a:t>
            </a:r>
            <a:r>
              <a:rPr lang="en-GB" sz="1400">
                <a:latin typeface="Arial"/>
                <a:ea typeface="Arial"/>
                <a:cs typeface="Arial"/>
                <a:sym typeface="Arial"/>
              </a:rPr>
              <a:t>RDC</a:t>
            </a:r>
            <a:r>
              <a:rPr lang="en-GB" sz="1400">
                <a:solidFill>
                  <a:schemeClr val="dk1"/>
                </a:solidFill>
                <a:latin typeface="Arial"/>
                <a:ea typeface="Arial"/>
                <a:cs typeface="Arial"/>
                <a:sym typeface="Arial"/>
              </a:rPr>
              <a:t> </a:t>
            </a:r>
            <a:r>
              <a:rPr b="1" lang="en-GB" sz="1400">
                <a:solidFill>
                  <a:srgbClr val="1F1F1F"/>
                </a:solidFill>
              </a:rPr>
              <a:t>at </a:t>
            </a:r>
            <a:r>
              <a:rPr b="1" lang="en-GB" sz="1400" u="sng">
                <a:solidFill>
                  <a:srgbClr val="1155CC"/>
                </a:solidFill>
                <a:hlinkClick r:id="rId2">
                  <a:extLst>
                    <a:ext uri="{A12FA001-AC4F-418D-AE19-62706E023703}">
                      <ahyp:hlinkClr val="tx"/>
                    </a:ext>
                  </a:extLst>
                </a:hlinkClick>
              </a:rPr>
              <a:t>https://bit.ly/ARDCPeople</a:t>
            </a:r>
            <a:r>
              <a:rPr b="1" lang="en-GB" sz="1400">
                <a:solidFill>
                  <a:srgbClr val="1F1F1F"/>
                </a:solidFill>
              </a:rPr>
              <a:t> &gt;</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lnSpc>
                <a:spcPct val="100000"/>
              </a:lnSpc>
              <a:spcBef>
                <a:spcPts val="0"/>
              </a:spcBef>
              <a:spcAft>
                <a:spcPts val="0"/>
              </a:spcAft>
              <a:buSzPts val="1100"/>
              <a:buNone/>
            </a:pPr>
            <a:r>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rPr b="1" i="1" lang="en-GB" sz="1000">
                <a:latin typeface="Arial"/>
                <a:ea typeface="Arial"/>
                <a:cs typeface="Arial"/>
                <a:sym typeface="Arial"/>
              </a:rPr>
              <a:t>Image credit</a:t>
            </a:r>
            <a:endParaRPr b="1" i="1" sz="1000">
              <a:latin typeface="Arial"/>
              <a:ea typeface="Arial"/>
              <a:cs typeface="Arial"/>
              <a:sym typeface="Arial"/>
            </a:endParaRPr>
          </a:p>
          <a:p>
            <a:pPr indent="0" lvl="0" marL="0" rtl="0" algn="l">
              <a:spcBef>
                <a:spcPts val="0"/>
              </a:spcBef>
              <a:spcAft>
                <a:spcPts val="0"/>
              </a:spcAft>
              <a:buClr>
                <a:schemeClr val="dk1"/>
              </a:buClr>
              <a:buSzPts val="1200"/>
              <a:buFont typeface="Proxima Nova"/>
              <a:buNone/>
            </a:pPr>
            <a:r>
              <a:rPr i="1" lang="en-GB" sz="1000">
                <a:latin typeface="Arial"/>
                <a:ea typeface="Arial"/>
                <a:cs typeface="Arial"/>
                <a:sym typeface="Arial"/>
              </a:rPr>
              <a:t>Gorodenkoff - 236237514 / adobestock.com</a:t>
            </a:r>
            <a:endParaRPr i="1" sz="10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38e6f0b624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38e6f0b624_0_1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338e6f0b624_0_1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38e6f0b624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338e6f0b624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GB" sz="1400">
                <a:latin typeface="Arial"/>
                <a:ea typeface="Arial"/>
                <a:cs typeface="Arial"/>
                <a:sym typeface="Arial"/>
              </a:rPr>
              <a:t>EXAMPLE: Health Studies Australian National Data Asset (HeSANDA)</a:t>
            </a:r>
            <a:endParaRPr b="1"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400">
                <a:solidFill>
                  <a:srgbClr val="404041"/>
                </a:solidFill>
                <a:latin typeface="Arial"/>
                <a:ea typeface="Arial"/>
                <a:cs typeface="Arial"/>
                <a:sym typeface="Arial"/>
              </a:rPr>
              <a:t>The People RDC builds on our experience creating national digital research infrastructure for health and medical researchers. </a:t>
            </a:r>
            <a:br>
              <a:rPr lang="en-GB" sz="1400">
                <a:solidFill>
                  <a:srgbClr val="404041"/>
                </a:solidFill>
                <a:latin typeface="Arial"/>
                <a:ea typeface="Arial"/>
                <a:cs typeface="Arial"/>
                <a:sym typeface="Arial"/>
              </a:rPr>
            </a:br>
            <a:br>
              <a:rPr lang="en-GB" sz="1400">
                <a:solidFill>
                  <a:srgbClr val="404041"/>
                </a:solidFill>
                <a:latin typeface="Arial"/>
                <a:ea typeface="Arial"/>
                <a:cs typeface="Arial"/>
                <a:sym typeface="Arial"/>
              </a:rPr>
            </a:br>
            <a:r>
              <a:rPr lang="en-GB" sz="1400">
                <a:solidFill>
                  <a:srgbClr val="404041"/>
                </a:solidFill>
                <a:latin typeface="Arial"/>
                <a:ea typeface="Arial"/>
                <a:cs typeface="Arial"/>
                <a:sym typeface="Arial"/>
              </a:rPr>
              <a:t>One example is, HeSANDA, our Health Studies National Data Asset, which is a national research infrastructure that is enabling researchers to share, access</a:t>
            </a:r>
            <a:r>
              <a:rPr lang="en-GB" sz="1400">
                <a:latin typeface="Arial"/>
                <a:ea typeface="Arial"/>
                <a:cs typeface="Arial"/>
                <a:sym typeface="Arial"/>
              </a:rPr>
              <a:t> and reuse health research data to increase research impact and integrity. </a:t>
            </a:r>
            <a:endParaRPr sz="1400">
              <a:latin typeface="Arial"/>
              <a:ea typeface="Arial"/>
              <a:cs typeface="Arial"/>
              <a:sym typeface="Arial"/>
            </a:endParaRPr>
          </a:p>
          <a:p>
            <a:pPr indent="0" lvl="0" marL="0" rtl="0" algn="l">
              <a:spcBef>
                <a:spcPts val="600"/>
              </a:spcBef>
              <a:spcAft>
                <a:spcPts val="0"/>
              </a:spcAft>
              <a:buClr>
                <a:schemeClr val="dk1"/>
              </a:buClr>
              <a:buSzPts val="1100"/>
              <a:buFont typeface="Arial"/>
              <a:buNone/>
            </a:pPr>
            <a:br>
              <a:rPr lang="en-GB" sz="1400">
                <a:latin typeface="Arial"/>
                <a:ea typeface="Arial"/>
                <a:cs typeface="Arial"/>
                <a:sym typeface="Arial"/>
              </a:rPr>
            </a:br>
            <a:r>
              <a:rPr lang="en-GB" sz="1400">
                <a:latin typeface="Arial"/>
                <a:ea typeface="Arial"/>
                <a:cs typeface="Arial"/>
                <a:sym typeface="Arial"/>
              </a:rPr>
              <a:t>The first phase of HeSANDA has worked alongside the health research community to support the sharing of clinical trials data.</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program includes 91 collaborators from 72 organisations, including 18 universities, 10 medical research institutes, 19 health service operators and 16 clinical trials networks.</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Potential Benefits of HeSANDA include:</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Collaboration</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New health and medical research</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Reduce costs, duplication, saves time</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Extends the life of initial research</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GB" sz="1400">
                <a:latin typeface="Arial"/>
                <a:ea typeface="Arial"/>
                <a:cs typeface="Arial"/>
                <a:sym typeface="Arial"/>
              </a:rPr>
              <a:t>Contributes to data integrity</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a:latin typeface="Arial"/>
                <a:ea typeface="Arial"/>
                <a:cs typeface="Arial"/>
                <a:sym typeface="Arial"/>
              </a:rPr>
              <a:t>The next phase of the program has started already to expand the coverage beyond clinical trials data to data from observational studies such as cohort studies, and will integrate technologies to enable secure analysis of data.</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400" u="sng">
                <a:solidFill>
                  <a:schemeClr val="hlink"/>
                </a:solidFill>
                <a:latin typeface="Arial"/>
                <a:ea typeface="Arial"/>
                <a:cs typeface="Arial"/>
                <a:sym typeface="Arial"/>
                <a:hlinkClick r:id="rId2"/>
              </a:rPr>
              <a:t>https://ardc.edu.au/program/health-studies-australian-national-data-asset/</a:t>
            </a:r>
            <a:r>
              <a:rPr lang="en-GB" sz="1400">
                <a:latin typeface="Arial"/>
                <a:ea typeface="Arial"/>
                <a:cs typeface="Arial"/>
                <a:sym typeface="Arial"/>
              </a:rPr>
              <a:t>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400">
              <a:latin typeface="Arial"/>
              <a:ea typeface="Arial"/>
              <a:cs typeface="Arial"/>
              <a:sym typeface="Arial"/>
            </a:endParaRPr>
          </a:p>
        </p:txBody>
      </p:sp>
      <p:sp>
        <p:nvSpPr>
          <p:cNvPr id="270" name="Google Shape;270;g338e6f0b624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38e6f0b624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38e6f0b624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latin typeface="Arial"/>
                <a:ea typeface="Arial"/>
                <a:cs typeface="Arial"/>
                <a:sym typeface="Arial"/>
              </a:rPr>
              <a:t>72 organisations are leading the way and have created a national data sharing infrastructure network for Australia.</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100">
                <a:latin typeface="Arial"/>
                <a:ea typeface="Arial"/>
                <a:cs typeface="Arial"/>
                <a:sym typeface="Arial"/>
              </a:rPr>
              <a:t>They’re grouped into 9 nodes: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GB" sz="1100">
                <a:latin typeface="Arial"/>
                <a:ea typeface="Arial"/>
                <a:cs typeface="Arial"/>
                <a:sym typeface="Arial"/>
              </a:rPr>
              <a:t>7 of our nodes provide regional coverage in most states and territories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GB" sz="1100">
                <a:latin typeface="Arial"/>
                <a:ea typeface="Arial"/>
                <a:cs typeface="Arial"/>
                <a:sym typeface="Arial"/>
              </a:rPr>
              <a:t>And the other 2 nodes have specialisations - 1 in cancer trials - and 1 in mental health trials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GB" sz="1100">
                <a:latin typeface="Arial"/>
                <a:ea typeface="Arial"/>
                <a:cs typeface="Arial"/>
                <a:sym typeface="Arial"/>
              </a:rPr>
              <a:t>We’re working together as a national community of trials to agree on those standards.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rPr lang="en-GB" sz="1100">
                <a:latin typeface="Arial"/>
                <a:ea typeface="Arial"/>
                <a:cs typeface="Arial"/>
                <a:sym typeface="Arial"/>
              </a:rPr>
              <a:t>And then each Node is working with their partners to implement the standards in a way that works best for their organisations.</a:t>
            </a:r>
            <a:endParaRPr/>
          </a:p>
        </p:txBody>
      </p:sp>
      <p:sp>
        <p:nvSpPr>
          <p:cNvPr id="284" name="Google Shape;284;g338e6f0b624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4c93b4911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74c93b4911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74c93b4911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4c93b491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74c93b4911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374c93b4911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38e6f0b624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38e6f0b624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GB" sz="1400"/>
              <a:t>LIVE </a:t>
            </a:r>
            <a:r>
              <a:rPr b="1" lang="en-GB" sz="1400"/>
              <a:t>Health Data Australia Demonstration:</a:t>
            </a:r>
            <a:endParaRPr b="1" sz="1400"/>
          </a:p>
          <a:p>
            <a:pPr indent="0" lvl="0" marL="0" rtl="0" algn="l">
              <a:spcBef>
                <a:spcPts val="0"/>
              </a:spcBef>
              <a:spcAft>
                <a:spcPts val="0"/>
              </a:spcAft>
              <a:buNone/>
            </a:pPr>
            <a:r>
              <a:t/>
            </a:r>
            <a:endParaRPr/>
          </a:p>
          <a:p>
            <a:pPr indent="0" lvl="0" marL="0" rtl="0" algn="l">
              <a:spcBef>
                <a:spcPts val="0"/>
              </a:spcBef>
              <a:spcAft>
                <a:spcPts val="0"/>
              </a:spcAft>
              <a:buNone/>
            </a:pPr>
            <a:r>
              <a:rPr lang="en-GB" sz="1400"/>
              <a:t>Click the link and give the audience a run through of the HDA platform (see below for an outline if you need it).</a:t>
            </a:r>
            <a:endParaRPr sz="1400"/>
          </a:p>
          <a:p>
            <a:pPr indent="0" lvl="0" marL="0" rtl="0" algn="l">
              <a:spcBef>
                <a:spcPts val="0"/>
              </a:spcBef>
              <a:spcAft>
                <a:spcPts val="0"/>
              </a:spcAft>
              <a:buNone/>
            </a:pPr>
            <a:r>
              <a:t/>
            </a:r>
            <a:endParaRPr/>
          </a:p>
          <a:p>
            <a:pPr indent="0" lvl="0" marL="0" rtl="0" algn="l">
              <a:spcBef>
                <a:spcPts val="0"/>
              </a:spcBef>
              <a:spcAft>
                <a:spcPts val="0"/>
              </a:spcAft>
              <a:buNone/>
            </a:pPr>
            <a:r>
              <a:rPr lang="en-GB"/>
              <a:t>Y</a:t>
            </a:r>
            <a:r>
              <a:rPr lang="en-GB" sz="1400"/>
              <a:t>ou can also encourage the audience to go to the platform for themselves.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GB" sz="1400"/>
              <a:t>Suggested structure of demonstration:</a:t>
            </a:r>
            <a:endParaRPr b="1" sz="1400"/>
          </a:p>
          <a:p>
            <a:pPr indent="0" lvl="0" marL="0" rtl="0" algn="l">
              <a:spcBef>
                <a:spcPts val="0"/>
              </a:spcBef>
              <a:spcAft>
                <a:spcPts val="0"/>
              </a:spcAft>
              <a:buNone/>
            </a:pPr>
            <a:r>
              <a:t/>
            </a:r>
            <a:endParaRPr sz="1400"/>
          </a:p>
          <a:p>
            <a:pPr indent="-317500" lvl="0" marL="457200" rtl="0" algn="l">
              <a:spcBef>
                <a:spcPts val="0"/>
              </a:spcBef>
              <a:spcAft>
                <a:spcPts val="0"/>
              </a:spcAft>
              <a:buSzPts val="1400"/>
              <a:buAutoNum type="arabicPeriod"/>
            </a:pPr>
            <a:r>
              <a:rPr lang="en-GB" sz="1400"/>
              <a:t>Landing page </a:t>
            </a:r>
            <a:endParaRPr sz="1400"/>
          </a:p>
          <a:p>
            <a:pPr indent="-317500" lvl="0" marL="457200" rtl="0" algn="l">
              <a:spcBef>
                <a:spcPts val="0"/>
              </a:spcBef>
              <a:spcAft>
                <a:spcPts val="0"/>
              </a:spcAft>
              <a:buSzPts val="1400"/>
              <a:buAutoNum type="arabicPeriod"/>
            </a:pPr>
            <a:r>
              <a:rPr lang="en-GB" sz="1400"/>
              <a:t>Four Tabs on the right corner - explain what they are and when they will need them  </a:t>
            </a:r>
            <a:endParaRPr sz="1400"/>
          </a:p>
          <a:p>
            <a:pPr indent="-317500" lvl="0" marL="457200" rtl="0" algn="l">
              <a:spcBef>
                <a:spcPts val="0"/>
              </a:spcBef>
              <a:spcAft>
                <a:spcPts val="0"/>
              </a:spcAft>
              <a:buSzPts val="1400"/>
              <a:buAutoNum type="arabicPeriod"/>
            </a:pPr>
            <a:r>
              <a:rPr lang="en-GB" sz="1400"/>
              <a:t>Enter search term in tab or click on the ‘search tab’ to access and showcase the catalogue</a:t>
            </a:r>
            <a:endParaRPr sz="1400"/>
          </a:p>
          <a:p>
            <a:pPr indent="-317500" lvl="0" marL="457200" rtl="0" algn="l">
              <a:spcBef>
                <a:spcPts val="0"/>
              </a:spcBef>
              <a:spcAft>
                <a:spcPts val="0"/>
              </a:spcAft>
              <a:buSzPts val="1400"/>
              <a:buAutoNum type="arabicPeriod"/>
            </a:pPr>
            <a:r>
              <a:rPr lang="en-GB" sz="1400"/>
              <a:t>Describe the features of the catalogue, including the filters on the left</a:t>
            </a:r>
            <a:endParaRPr sz="1400"/>
          </a:p>
          <a:p>
            <a:pPr indent="-317500" lvl="0" marL="457200" rtl="0" algn="l">
              <a:spcBef>
                <a:spcPts val="0"/>
              </a:spcBef>
              <a:spcAft>
                <a:spcPts val="0"/>
              </a:spcAft>
              <a:buSzPts val="1400"/>
              <a:buAutoNum type="arabicPeriod"/>
            </a:pPr>
            <a:r>
              <a:rPr lang="en-GB" sz="1400"/>
              <a:t>Click on a data set</a:t>
            </a:r>
            <a:endParaRPr sz="1400"/>
          </a:p>
          <a:p>
            <a:pPr indent="-317500" lvl="0" marL="457200" rtl="0" algn="l">
              <a:spcBef>
                <a:spcPts val="0"/>
              </a:spcBef>
              <a:spcAft>
                <a:spcPts val="0"/>
              </a:spcAft>
              <a:buSzPts val="1400"/>
              <a:buAutoNum type="arabicPeriod"/>
            </a:pPr>
            <a:r>
              <a:rPr lang="en-GB" sz="1400"/>
              <a:t>Describe the:</a:t>
            </a:r>
            <a:endParaRPr sz="1400"/>
          </a:p>
          <a:p>
            <a:pPr indent="-317500" lvl="1" marL="914400" rtl="0" algn="l">
              <a:spcBef>
                <a:spcPts val="0"/>
              </a:spcBef>
              <a:spcAft>
                <a:spcPts val="0"/>
              </a:spcAft>
              <a:buSzPts val="1400"/>
              <a:buAutoNum type="alphaLcPeriod"/>
            </a:pPr>
            <a:r>
              <a:rPr lang="en-GB" sz="1400"/>
              <a:t>Data set description</a:t>
            </a:r>
            <a:endParaRPr sz="1400"/>
          </a:p>
          <a:p>
            <a:pPr indent="-317500" lvl="1" marL="914400" rtl="0" algn="l">
              <a:spcBef>
                <a:spcPts val="0"/>
              </a:spcBef>
              <a:spcAft>
                <a:spcPts val="0"/>
              </a:spcAft>
              <a:buSzPts val="1400"/>
              <a:buAutoNum type="alphaLcPeriod"/>
            </a:pPr>
            <a:r>
              <a:rPr lang="en-GB" sz="1400"/>
              <a:t>Relationship graph</a:t>
            </a:r>
            <a:endParaRPr sz="1400"/>
          </a:p>
          <a:p>
            <a:pPr indent="-317500" lvl="1" marL="914400" rtl="0" algn="l">
              <a:spcBef>
                <a:spcPts val="0"/>
              </a:spcBef>
              <a:spcAft>
                <a:spcPts val="0"/>
              </a:spcAft>
              <a:buSzPts val="1400"/>
              <a:buAutoNum type="alphaLcPeriod"/>
            </a:pPr>
            <a:r>
              <a:rPr lang="en-GB" sz="1400"/>
              <a:t>Source study information (i.e. summary, details. And data sharing)</a:t>
            </a:r>
            <a:endParaRPr sz="1400"/>
          </a:p>
          <a:p>
            <a:pPr indent="-317500" lvl="0" marL="457200" rtl="0" algn="l">
              <a:spcBef>
                <a:spcPts val="0"/>
              </a:spcBef>
              <a:spcAft>
                <a:spcPts val="0"/>
              </a:spcAft>
              <a:buSzPts val="1400"/>
              <a:buAutoNum type="arabicPeriod"/>
            </a:pPr>
            <a:r>
              <a:rPr lang="en-GB" sz="1400"/>
              <a:t>Scroll up, and explain “Access to the Data” and “Save to myHDA” (and that a myHDA account is automatically created when you log into the system with their AAF)</a:t>
            </a:r>
            <a:endParaRPr sz="1400"/>
          </a:p>
          <a:p>
            <a:pPr indent="-317500" lvl="0" marL="457200" rtl="0" algn="l">
              <a:spcBef>
                <a:spcPts val="0"/>
              </a:spcBef>
              <a:spcAft>
                <a:spcPts val="0"/>
              </a:spcAft>
              <a:buSzPts val="1400"/>
              <a:buAutoNum type="arabicPeriod"/>
            </a:pPr>
            <a:r>
              <a:rPr lang="en-GB" sz="1400"/>
              <a:t>Click on “Access to the data”</a:t>
            </a:r>
            <a:endParaRPr sz="1400"/>
          </a:p>
          <a:p>
            <a:pPr indent="-317500" lvl="0" marL="457200" rtl="0" algn="l">
              <a:spcBef>
                <a:spcPts val="0"/>
              </a:spcBef>
              <a:spcAft>
                <a:spcPts val="0"/>
              </a:spcAft>
              <a:buSzPts val="1400"/>
              <a:buAutoNum type="arabicPeriod"/>
            </a:pPr>
            <a:r>
              <a:rPr lang="en-GB" sz="1400"/>
              <a:t>Explain what an AAF is, and that a myHDA account is automatically created when you log into the system with their AAF</a:t>
            </a:r>
            <a:endParaRPr sz="1400"/>
          </a:p>
          <a:p>
            <a:pPr indent="-317500" lvl="0" marL="457200" rtl="0" algn="l">
              <a:spcBef>
                <a:spcPts val="0"/>
              </a:spcBef>
              <a:spcAft>
                <a:spcPts val="0"/>
              </a:spcAft>
              <a:buSzPts val="1400"/>
              <a:buAutoNum type="arabicPeriod"/>
            </a:pPr>
            <a:r>
              <a:rPr lang="en-GB" sz="1400"/>
              <a:t>Go through the data request descriptors and what is required (you may also do this using a teaching scenario </a:t>
            </a:r>
            <a:r>
              <a:rPr b="1" lang="en-GB" sz="1400"/>
              <a:t>&lt;LINK&gt;</a:t>
            </a:r>
            <a:r>
              <a:rPr lang="en-GB" sz="1400"/>
              <a:t>):</a:t>
            </a:r>
            <a:endParaRPr sz="1400"/>
          </a:p>
          <a:p>
            <a:pPr indent="-317500" lvl="1" marL="914400" rtl="0" algn="l">
              <a:spcBef>
                <a:spcPts val="0"/>
              </a:spcBef>
              <a:spcAft>
                <a:spcPts val="0"/>
              </a:spcAft>
              <a:buSzPts val="1400"/>
              <a:buAutoNum type="alphaLcPeriod"/>
            </a:pPr>
            <a:r>
              <a:rPr lang="en-GB" sz="1400"/>
              <a:t>Dataset requested</a:t>
            </a:r>
            <a:endParaRPr sz="1400"/>
          </a:p>
          <a:p>
            <a:pPr indent="-317500" lvl="1" marL="914400" rtl="0" algn="l">
              <a:spcBef>
                <a:spcPts val="0"/>
              </a:spcBef>
              <a:spcAft>
                <a:spcPts val="0"/>
              </a:spcAft>
              <a:buSzPts val="1400"/>
              <a:buAutoNum type="alphaLcPeriod"/>
            </a:pPr>
            <a:r>
              <a:rPr lang="en-GB" sz="1400"/>
              <a:t>Applicant details</a:t>
            </a:r>
            <a:endParaRPr sz="1400"/>
          </a:p>
          <a:p>
            <a:pPr indent="-317500" lvl="1" marL="914400" rtl="0" algn="l">
              <a:spcBef>
                <a:spcPts val="0"/>
              </a:spcBef>
              <a:spcAft>
                <a:spcPts val="0"/>
              </a:spcAft>
              <a:buSzPts val="1400"/>
              <a:buAutoNum type="alphaLcPeriod"/>
            </a:pPr>
            <a:r>
              <a:rPr lang="en-GB" sz="1400"/>
              <a:t>Project administrator</a:t>
            </a:r>
            <a:endParaRPr sz="1400"/>
          </a:p>
          <a:p>
            <a:pPr indent="-317500" lvl="1" marL="914400" rtl="0" algn="l">
              <a:spcBef>
                <a:spcPts val="0"/>
              </a:spcBef>
              <a:spcAft>
                <a:spcPts val="0"/>
              </a:spcAft>
              <a:buSzPts val="1400"/>
              <a:buAutoNum type="alphaLcPeriod"/>
            </a:pPr>
            <a:r>
              <a:rPr lang="en-GB" sz="1400"/>
              <a:t>Project design </a:t>
            </a:r>
            <a:endParaRPr sz="1400"/>
          </a:p>
          <a:p>
            <a:pPr indent="-317500" lvl="1" marL="914400" rtl="0" algn="l">
              <a:spcBef>
                <a:spcPts val="0"/>
              </a:spcBef>
              <a:spcAft>
                <a:spcPts val="0"/>
              </a:spcAft>
              <a:buSzPts val="1400"/>
              <a:buAutoNum type="alphaLcPeriod"/>
            </a:pPr>
            <a:r>
              <a:rPr lang="en-GB" sz="1400"/>
              <a:t>Project outputs</a:t>
            </a:r>
            <a:endParaRPr sz="1400"/>
          </a:p>
          <a:p>
            <a:pPr indent="-317500" lvl="1" marL="914400" rtl="0" algn="l">
              <a:spcBef>
                <a:spcPts val="0"/>
              </a:spcBef>
              <a:spcAft>
                <a:spcPts val="0"/>
              </a:spcAft>
              <a:buSzPts val="1400"/>
              <a:buAutoNum type="alphaLcPeriod"/>
            </a:pPr>
            <a:r>
              <a:rPr lang="en-GB" sz="1400"/>
              <a:t>Ethics</a:t>
            </a:r>
            <a:endParaRPr sz="1400"/>
          </a:p>
        </p:txBody>
      </p:sp>
      <p:sp>
        <p:nvSpPr>
          <p:cNvPr id="306" name="Google Shape;306;g338e6f0b624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9bfafafca_0_8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69bfafafca_0_8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GB" sz="1400"/>
              <a:t>NOTE - if you cannot access the HDA platform, or if you prefer - </a:t>
            </a:r>
            <a:endParaRPr b="1" sz="1400"/>
          </a:p>
          <a:p>
            <a:pPr indent="0" lvl="0" marL="0" rtl="0" algn="l">
              <a:spcBef>
                <a:spcPts val="0"/>
              </a:spcBef>
              <a:spcAft>
                <a:spcPts val="0"/>
              </a:spcAft>
              <a:buNone/>
            </a:pPr>
            <a:r>
              <a:rPr b="1" lang="en-GB" sz="1400"/>
              <a:t>you can use the screenshots in the slides bellow walk the audience through the process</a:t>
            </a:r>
            <a:endParaRPr b="1" sz="1400"/>
          </a:p>
        </p:txBody>
      </p:sp>
      <p:sp>
        <p:nvSpPr>
          <p:cNvPr id="318" name="Google Shape;318;g369bfafafca_0_8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69f9c5125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369f9c51254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400"/>
              <a:t>HDA DEMONSTRATION USING SCREEN SHOTS</a:t>
            </a:r>
            <a:endParaRPr b="1"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 Id="rId4" Type="http://schemas.openxmlformats.org/officeDocument/2006/relationships/image" Target="../media/image2.jpg"/><Relationship Id="rId10" Type="http://schemas.openxmlformats.org/officeDocument/2006/relationships/image" Target="../media/image10.png"/><Relationship Id="rId9" Type="http://schemas.openxmlformats.org/officeDocument/2006/relationships/image" Target="../media/image25.jpg"/><Relationship Id="rId5" Type="http://schemas.openxmlformats.org/officeDocument/2006/relationships/image" Target="../media/image6.jpg"/><Relationship Id="rId6" Type="http://schemas.openxmlformats.org/officeDocument/2006/relationships/image" Target="../media/image9.jpg"/><Relationship Id="rId7" Type="http://schemas.openxmlformats.org/officeDocument/2006/relationships/image" Target="../media/image7.jpg"/><Relationship Id="rId8"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Layout">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278" l="0" r="0" t="268"/>
          <a:stretch/>
        </p:blipFill>
        <p:spPr>
          <a:xfrm>
            <a:off x="578569" y="554348"/>
            <a:ext cx="1880468" cy="611319"/>
          </a:xfrm>
          <a:prstGeom prst="rect">
            <a:avLst/>
          </a:prstGeom>
          <a:noFill/>
          <a:ln>
            <a:noFill/>
          </a:ln>
        </p:spPr>
      </p:pic>
      <p:pic>
        <p:nvPicPr>
          <p:cNvPr descr="A person in a white coat looking at a computer screen&#10;&#10;Description automatically generated" id="14" name="Google Shape;14;p2"/>
          <p:cNvPicPr preferRelativeResize="0"/>
          <p:nvPr/>
        </p:nvPicPr>
        <p:blipFill rotWithShape="1">
          <a:blip r:embed="rId3">
            <a:alphaModFix/>
          </a:blip>
          <a:srcRect b="0" l="0" r="0" t="0"/>
          <a:stretch/>
        </p:blipFill>
        <p:spPr>
          <a:xfrm>
            <a:off x="9993110" y="2781300"/>
            <a:ext cx="2240905" cy="2555876"/>
          </a:xfrm>
          <a:prstGeom prst="rect">
            <a:avLst/>
          </a:prstGeom>
          <a:noFill/>
          <a:ln>
            <a:noFill/>
          </a:ln>
        </p:spPr>
      </p:pic>
      <p:pic>
        <p:nvPicPr>
          <p:cNvPr descr="A group of people standing on a reflective surface&#10;&#10;Description automatically generated" id="15" name="Google Shape;15;p2"/>
          <p:cNvPicPr preferRelativeResize="0"/>
          <p:nvPr/>
        </p:nvPicPr>
        <p:blipFill rotWithShape="1">
          <a:blip r:embed="rId4">
            <a:alphaModFix/>
          </a:blip>
          <a:srcRect b="0" l="0" r="0" t="0"/>
          <a:stretch/>
        </p:blipFill>
        <p:spPr>
          <a:xfrm>
            <a:off x="8083347" y="-9816"/>
            <a:ext cx="1657350" cy="1998955"/>
          </a:xfrm>
          <a:prstGeom prst="rect">
            <a:avLst/>
          </a:prstGeom>
          <a:noFill/>
          <a:ln>
            <a:noFill/>
          </a:ln>
        </p:spPr>
      </p:pic>
      <p:pic>
        <p:nvPicPr>
          <p:cNvPr id="16" name="Google Shape;16;p2"/>
          <p:cNvPicPr preferRelativeResize="0"/>
          <p:nvPr/>
        </p:nvPicPr>
        <p:blipFill rotWithShape="1">
          <a:blip r:embed="rId5">
            <a:alphaModFix/>
          </a:blip>
          <a:srcRect b="0" l="0" r="0" t="0"/>
          <a:stretch/>
        </p:blipFill>
        <p:spPr>
          <a:xfrm>
            <a:off x="5298612" y="3933824"/>
            <a:ext cx="1909533" cy="1979614"/>
          </a:xfrm>
          <a:prstGeom prst="rect">
            <a:avLst/>
          </a:prstGeom>
          <a:noFill/>
          <a:ln>
            <a:noFill/>
          </a:ln>
        </p:spPr>
      </p:pic>
      <p:pic>
        <p:nvPicPr>
          <p:cNvPr descr="A group of people in a room&#10;&#10;Description automatically generated" id="17" name="Google Shape;17;p2"/>
          <p:cNvPicPr preferRelativeResize="0"/>
          <p:nvPr/>
        </p:nvPicPr>
        <p:blipFill rotWithShape="1">
          <a:blip r:embed="rId6">
            <a:alphaModFix/>
          </a:blip>
          <a:srcRect b="0" l="0" r="0" t="0"/>
          <a:stretch/>
        </p:blipFill>
        <p:spPr>
          <a:xfrm>
            <a:off x="8082596" y="2241549"/>
            <a:ext cx="1657350" cy="1439863"/>
          </a:xfrm>
          <a:prstGeom prst="rect">
            <a:avLst/>
          </a:prstGeom>
          <a:noFill/>
          <a:ln>
            <a:noFill/>
          </a:ln>
        </p:spPr>
      </p:pic>
      <p:pic>
        <p:nvPicPr>
          <p:cNvPr descr="A person sitting on the beach with a computer&#10;&#10;Description automatically generated" id="18" name="Google Shape;18;p2"/>
          <p:cNvPicPr preferRelativeResize="0"/>
          <p:nvPr/>
        </p:nvPicPr>
        <p:blipFill rotWithShape="1">
          <a:blip r:embed="rId7">
            <a:alphaModFix/>
          </a:blip>
          <a:srcRect b="0" l="0" r="0" t="0"/>
          <a:stretch/>
        </p:blipFill>
        <p:spPr>
          <a:xfrm>
            <a:off x="7468292" y="3933822"/>
            <a:ext cx="2271653" cy="2924178"/>
          </a:xfrm>
          <a:prstGeom prst="rect">
            <a:avLst/>
          </a:prstGeom>
          <a:noFill/>
          <a:ln>
            <a:noFill/>
          </a:ln>
        </p:spPr>
      </p:pic>
      <p:pic>
        <p:nvPicPr>
          <p:cNvPr descr="A few people in white coats in a laboratory&#10;&#10;Description automatically generated" id="19" name="Google Shape;19;p2"/>
          <p:cNvPicPr preferRelativeResize="0"/>
          <p:nvPr/>
        </p:nvPicPr>
        <p:blipFill rotWithShape="1">
          <a:blip r:embed="rId8">
            <a:alphaModFix/>
          </a:blip>
          <a:srcRect b="0" l="0" r="0" t="0"/>
          <a:stretch/>
        </p:blipFill>
        <p:spPr>
          <a:xfrm>
            <a:off x="6203950" y="1663117"/>
            <a:ext cx="1657350" cy="2018295"/>
          </a:xfrm>
          <a:prstGeom prst="rect">
            <a:avLst/>
          </a:prstGeom>
          <a:noFill/>
          <a:ln>
            <a:noFill/>
          </a:ln>
        </p:spPr>
      </p:pic>
      <p:pic>
        <p:nvPicPr>
          <p:cNvPr descr="A group of people standing next to a boat&#10;&#10;Description automatically generated" id="20" name="Google Shape;20;p2"/>
          <p:cNvPicPr preferRelativeResize="0"/>
          <p:nvPr/>
        </p:nvPicPr>
        <p:blipFill rotWithShape="1">
          <a:blip r:embed="rId9">
            <a:alphaModFix/>
          </a:blip>
          <a:srcRect b="0" l="0" r="0" t="-5"/>
          <a:stretch/>
        </p:blipFill>
        <p:spPr>
          <a:xfrm>
            <a:off x="9983788" y="542130"/>
            <a:ext cx="1930540" cy="1998955"/>
          </a:xfrm>
          <a:prstGeom prst="rect">
            <a:avLst/>
          </a:prstGeom>
          <a:noFill/>
          <a:ln>
            <a:noFill/>
          </a:ln>
        </p:spPr>
      </p:pic>
      <p:sp>
        <p:nvSpPr>
          <p:cNvPr id="21" name="Google Shape;21;p2"/>
          <p:cNvSpPr txBox="1"/>
          <p:nvPr>
            <p:ph idx="1" type="body"/>
          </p:nvPr>
        </p:nvSpPr>
        <p:spPr>
          <a:xfrm>
            <a:off x="577850" y="1614617"/>
            <a:ext cx="4402138" cy="175942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4000"/>
              <a:buNone/>
              <a:defRPr i="0" sz="4000" u="none" cap="none" strike="noStrike">
                <a:solidFill>
                  <a:schemeClr val="dk1"/>
                </a:solidFill>
              </a:defRPr>
            </a:lvl1pPr>
            <a:lvl2pPr indent="-482600" lvl="1" marL="914400" marR="0" rtl="0" algn="l">
              <a:lnSpc>
                <a:spcPct val="100000"/>
              </a:lnSpc>
              <a:spcBef>
                <a:spcPts val="500"/>
              </a:spcBef>
              <a:spcAft>
                <a:spcPts val="0"/>
              </a:spcAft>
              <a:buClr>
                <a:schemeClr val="dk1"/>
              </a:buClr>
              <a:buSzPts val="4000"/>
              <a:buChar char="•"/>
              <a:defRPr i="0" sz="4000" u="none" cap="none" strike="noStrike">
                <a:solidFill>
                  <a:schemeClr val="dk1"/>
                </a:solidFill>
              </a:defRPr>
            </a:lvl2pPr>
            <a:lvl3pPr indent="-482600" lvl="2" marL="1371600" marR="0" rtl="0" algn="l">
              <a:lnSpc>
                <a:spcPct val="100000"/>
              </a:lnSpc>
              <a:spcBef>
                <a:spcPts val="500"/>
              </a:spcBef>
              <a:spcAft>
                <a:spcPts val="0"/>
              </a:spcAft>
              <a:buClr>
                <a:schemeClr val="dk1"/>
              </a:buClr>
              <a:buSzPts val="4000"/>
              <a:buChar char="•"/>
              <a:defRPr i="0" sz="4000" u="none" cap="none" strike="noStrike">
                <a:solidFill>
                  <a:schemeClr val="dk1"/>
                </a:solidFill>
              </a:defRPr>
            </a:lvl3pPr>
            <a:lvl4pPr indent="-482600" lvl="3" marL="1828800" marR="0" rtl="0" algn="l">
              <a:lnSpc>
                <a:spcPct val="100000"/>
              </a:lnSpc>
              <a:spcBef>
                <a:spcPts val="500"/>
              </a:spcBef>
              <a:spcAft>
                <a:spcPts val="0"/>
              </a:spcAft>
              <a:buClr>
                <a:schemeClr val="dk1"/>
              </a:buClr>
              <a:buSzPts val="4000"/>
              <a:buChar char="•"/>
              <a:defRPr i="0" sz="4000" u="none" cap="none" strike="noStrike">
                <a:solidFill>
                  <a:schemeClr val="dk1"/>
                </a:solidFill>
              </a:defRPr>
            </a:lvl4pPr>
            <a:lvl5pPr indent="-482600" lvl="4" marL="2286000" marR="0" rtl="0" algn="l">
              <a:lnSpc>
                <a:spcPct val="100000"/>
              </a:lnSpc>
              <a:spcBef>
                <a:spcPts val="500"/>
              </a:spcBef>
              <a:spcAft>
                <a:spcPts val="0"/>
              </a:spcAft>
              <a:buClr>
                <a:schemeClr val="dk1"/>
              </a:buClr>
              <a:buSzPts val="4000"/>
              <a:buChar char="•"/>
              <a:defRPr i="0" sz="4000" u="none" cap="none" strike="noStrike">
                <a:solidFill>
                  <a:schemeClr val="dk1"/>
                </a:solidFill>
              </a:defRPr>
            </a:lvl5pPr>
            <a:lvl6pPr indent="-342900" lvl="5" marL="2743200" marR="0" rtl="0" algn="l">
              <a:lnSpc>
                <a:spcPct val="10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10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10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10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2" name="Google Shape;22;p2"/>
          <p:cNvSpPr txBox="1"/>
          <p:nvPr>
            <p:ph idx="2" type="body"/>
          </p:nvPr>
        </p:nvSpPr>
        <p:spPr>
          <a:xfrm>
            <a:off x="587375" y="4435519"/>
            <a:ext cx="4392613" cy="14157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400"/>
              <a:buNone/>
              <a:defRPr b="1" i="0" sz="1400" u="none" cap="none" strike="noStrike">
                <a:solidFill>
                  <a:schemeClr val="dk1"/>
                </a:solidFill>
              </a:defRPr>
            </a:lvl1pPr>
            <a:lvl2pPr indent="-330200" lvl="1" marL="914400" marR="0" rtl="0" algn="l">
              <a:lnSpc>
                <a:spcPct val="90000"/>
              </a:lnSpc>
              <a:spcBef>
                <a:spcPts val="500"/>
              </a:spcBef>
              <a:spcAft>
                <a:spcPts val="0"/>
              </a:spcAft>
              <a:buClr>
                <a:schemeClr val="dk1"/>
              </a:buClr>
              <a:buSzPts val="1600"/>
              <a:buChar char="•"/>
              <a:defRPr b="1" i="0" sz="1600" u="none" cap="none" strike="noStrike">
                <a:solidFill>
                  <a:schemeClr val="dk1"/>
                </a:solidFill>
              </a:defRPr>
            </a:lvl2pPr>
            <a:lvl3pPr indent="-317500" lvl="2" marL="1371600" marR="0" rtl="0" algn="l">
              <a:lnSpc>
                <a:spcPct val="90000"/>
              </a:lnSpc>
              <a:spcBef>
                <a:spcPts val="500"/>
              </a:spcBef>
              <a:spcAft>
                <a:spcPts val="0"/>
              </a:spcAft>
              <a:buClr>
                <a:schemeClr val="dk1"/>
              </a:buClr>
              <a:buSzPts val="1400"/>
              <a:buChar char="•"/>
              <a:defRPr b="1" i="0" sz="1400" u="none" cap="none" strike="noStrike">
                <a:solidFill>
                  <a:schemeClr val="dk1"/>
                </a:solidFill>
              </a:defRPr>
            </a:lvl3pPr>
            <a:lvl4pPr indent="-304800" lvl="3" marL="1828800" marR="0" rtl="0" algn="l">
              <a:lnSpc>
                <a:spcPct val="90000"/>
              </a:lnSpc>
              <a:spcBef>
                <a:spcPts val="500"/>
              </a:spcBef>
              <a:spcAft>
                <a:spcPts val="0"/>
              </a:spcAft>
              <a:buClr>
                <a:schemeClr val="dk1"/>
              </a:buClr>
              <a:buSzPts val="1200"/>
              <a:buChar char="•"/>
              <a:defRPr b="1" i="0" sz="1200" u="none" cap="none" strike="noStrike">
                <a:solidFill>
                  <a:schemeClr val="dk1"/>
                </a:solidFill>
              </a:defRPr>
            </a:lvl4pPr>
            <a:lvl5pPr indent="-304800" lvl="4" marL="2286000" marR="0" rtl="0" algn="l">
              <a:lnSpc>
                <a:spcPct val="90000"/>
              </a:lnSpc>
              <a:spcBef>
                <a:spcPts val="500"/>
              </a:spcBef>
              <a:spcAft>
                <a:spcPts val="0"/>
              </a:spcAft>
              <a:buClr>
                <a:schemeClr val="dk1"/>
              </a:buClr>
              <a:buSzPts val="1200"/>
              <a:buChar char="•"/>
              <a:defRPr b="1" i="0" sz="12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3" name="Google Shape;23;p2"/>
          <p:cNvSpPr txBox="1"/>
          <p:nvPr>
            <p:ph idx="3" type="body"/>
          </p:nvPr>
        </p:nvSpPr>
        <p:spPr>
          <a:xfrm>
            <a:off x="587374" y="4639962"/>
            <a:ext cx="3744913" cy="409876"/>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dk1"/>
              </a:buClr>
              <a:buSzPts val="1600"/>
              <a:buNone/>
              <a:defRPr i="0" sz="1600" u="none" cap="none" strike="noStrike">
                <a:solidFill>
                  <a:schemeClr val="dk1"/>
                </a:solidFill>
              </a:defRPr>
            </a:lvl1pPr>
            <a:lvl2pPr indent="-381000" lvl="1" marL="914400" marR="0" rtl="0" algn="l">
              <a:lnSpc>
                <a:spcPct val="90000"/>
              </a:lnSpc>
              <a:spcBef>
                <a:spcPts val="500"/>
              </a:spcBef>
              <a:spcAft>
                <a:spcPts val="0"/>
              </a:spcAft>
              <a:buClr>
                <a:schemeClr val="dk1"/>
              </a:buClr>
              <a:buSzPts val="2400"/>
              <a:buChar char="•"/>
              <a:defRPr i="0" sz="2400" u="none" cap="none" strike="noStrike">
                <a:solidFill>
                  <a:schemeClr val="dk1"/>
                </a:solidFill>
              </a:defRPr>
            </a:lvl2pPr>
            <a:lvl3pPr indent="-355600" lvl="2" marL="1371600" marR="0" rtl="0" algn="l">
              <a:lnSpc>
                <a:spcPct val="90000"/>
              </a:lnSpc>
              <a:spcBef>
                <a:spcPts val="500"/>
              </a:spcBef>
              <a:spcAft>
                <a:spcPts val="0"/>
              </a:spcAft>
              <a:buClr>
                <a:schemeClr val="dk1"/>
              </a:buClr>
              <a:buSzPts val="2000"/>
              <a:buChar char="•"/>
              <a:defRPr i="0" sz="2000" u="none" cap="none" strike="noStrike">
                <a:solidFill>
                  <a:schemeClr val="dk1"/>
                </a:solidFill>
              </a:defRPr>
            </a:lvl3pPr>
            <a:lvl4pPr indent="-342900" lvl="3" marL="1828800" marR="0" rtl="0" algn="l">
              <a:lnSpc>
                <a:spcPct val="90000"/>
              </a:lnSpc>
              <a:spcBef>
                <a:spcPts val="500"/>
              </a:spcBef>
              <a:spcAft>
                <a:spcPts val="0"/>
              </a:spcAft>
              <a:buClr>
                <a:schemeClr val="dk1"/>
              </a:buClr>
              <a:buSzPts val="1800"/>
              <a:buChar char="•"/>
              <a:defRPr i="0" sz="1800" u="none" cap="none" strike="noStrike">
                <a:solidFill>
                  <a:schemeClr val="dk1"/>
                </a:solidFill>
              </a:defRPr>
            </a:lvl4pPr>
            <a:lvl5pPr indent="-342900" lvl="4" marL="2286000" marR="0" rtl="0" algn="l">
              <a:lnSpc>
                <a:spcPct val="90000"/>
              </a:lnSpc>
              <a:spcBef>
                <a:spcPts val="500"/>
              </a:spcBef>
              <a:spcAft>
                <a:spcPts val="0"/>
              </a:spcAft>
              <a:buClr>
                <a:schemeClr val="dk1"/>
              </a:buClr>
              <a:buSzPts val="1800"/>
              <a:buChar char="•"/>
              <a:defRPr i="0" sz="1800" u="none" cap="none" strike="noStrike">
                <a:solidFill>
                  <a:schemeClr val="dk1"/>
                </a:solidFill>
              </a:defRPr>
            </a:lvl5pPr>
            <a:lvl6pPr indent="-342900" lvl="5" marL="2743200" marR="0" rtl="0" algn="l">
              <a:lnSpc>
                <a:spcPct val="90000"/>
              </a:lnSpc>
              <a:spcBef>
                <a:spcPts val="500"/>
              </a:spcBef>
              <a:spcAft>
                <a:spcPts val="0"/>
              </a:spcAft>
              <a:buClr>
                <a:schemeClr val="dk1"/>
              </a:buClr>
              <a:buSzPts val="1800"/>
              <a:buChar char="•"/>
              <a:defRPr i="0" sz="1800" u="none" cap="none" strike="noStrike">
                <a:solidFill>
                  <a:schemeClr val="dk1"/>
                </a:solidFill>
              </a:defRPr>
            </a:lvl6pPr>
            <a:lvl7pPr indent="-342900" lvl="6" marL="3200400" marR="0" rtl="0" algn="l">
              <a:lnSpc>
                <a:spcPct val="90000"/>
              </a:lnSpc>
              <a:spcBef>
                <a:spcPts val="500"/>
              </a:spcBef>
              <a:spcAft>
                <a:spcPts val="0"/>
              </a:spcAft>
              <a:buClr>
                <a:schemeClr val="dk1"/>
              </a:buClr>
              <a:buSzPts val="1800"/>
              <a:buChar char="•"/>
              <a:defRPr i="0" sz="1800" u="none" cap="none" strike="noStrike">
                <a:solidFill>
                  <a:schemeClr val="dk1"/>
                </a:solidFill>
              </a:defRPr>
            </a:lvl7pPr>
            <a:lvl8pPr indent="-342900" lvl="7" marL="3657600" marR="0" rtl="0" algn="l">
              <a:lnSpc>
                <a:spcPct val="90000"/>
              </a:lnSpc>
              <a:spcBef>
                <a:spcPts val="500"/>
              </a:spcBef>
              <a:spcAft>
                <a:spcPts val="0"/>
              </a:spcAft>
              <a:buClr>
                <a:schemeClr val="dk1"/>
              </a:buClr>
              <a:buSzPts val="1800"/>
              <a:buChar char="•"/>
              <a:defRPr i="0" sz="1800" u="none" cap="none" strike="noStrike">
                <a:solidFill>
                  <a:schemeClr val="dk1"/>
                </a:solidFill>
              </a:defRPr>
            </a:lvl8pPr>
            <a:lvl9pPr indent="-342900" lvl="8" marL="4114800" marR="0" rtl="0" algn="l">
              <a:lnSpc>
                <a:spcPct val="90000"/>
              </a:lnSpc>
              <a:spcBef>
                <a:spcPts val="500"/>
              </a:spcBef>
              <a:spcAft>
                <a:spcPts val="0"/>
              </a:spcAft>
              <a:buClr>
                <a:schemeClr val="dk1"/>
              </a:buClr>
              <a:buSzPts val="1800"/>
              <a:buChar char="•"/>
              <a:defRPr i="0" sz="1800" u="none" cap="none" strike="noStrike">
                <a:solidFill>
                  <a:schemeClr val="dk1"/>
                </a:solidFill>
              </a:defRPr>
            </a:lvl9pPr>
          </a:lstStyle>
          <a:p/>
        </p:txBody>
      </p:sp>
      <p:sp>
        <p:nvSpPr>
          <p:cNvPr id="24" name="Google Shape;24;p2"/>
          <p:cNvSpPr txBox="1"/>
          <p:nvPr/>
        </p:nvSpPr>
        <p:spPr>
          <a:xfrm>
            <a:off x="10149752" y="6315109"/>
            <a:ext cx="1620383" cy="138499"/>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GB" sz="1000" u="none" cap="none" strike="noStrike">
                <a:solidFill>
                  <a:schemeClr val="dk1"/>
                </a:solidFill>
                <a:latin typeface="Arial"/>
                <a:ea typeface="Arial"/>
                <a:cs typeface="Arial"/>
                <a:sym typeface="Arial"/>
              </a:rPr>
              <a:t>ARDC is enabled by NCRIS</a:t>
            </a:r>
            <a:endParaRPr/>
          </a:p>
        </p:txBody>
      </p:sp>
      <p:pic>
        <p:nvPicPr>
          <p:cNvPr id="25" name="Google Shape;25;p2"/>
          <p:cNvPicPr preferRelativeResize="0"/>
          <p:nvPr/>
        </p:nvPicPr>
        <p:blipFill rotWithShape="1">
          <a:blip r:embed="rId10">
            <a:alphaModFix/>
          </a:blip>
          <a:srcRect b="9" l="0" r="0" t="9"/>
          <a:stretch/>
        </p:blipFill>
        <p:spPr>
          <a:xfrm>
            <a:off x="10010978" y="5684497"/>
            <a:ext cx="1921542" cy="4578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Right">
  <p:cSld name="4_Title Slide">
    <p:spTree>
      <p:nvGrpSpPr>
        <p:cNvPr id="57" name="Shape 57"/>
        <p:cNvGrpSpPr/>
        <p:nvPr/>
      </p:nvGrpSpPr>
      <p:grpSpPr>
        <a:xfrm>
          <a:off x="0" y="0"/>
          <a:ext cx="0" cy="0"/>
          <a:chOff x="0" y="0"/>
          <a:chExt cx="0" cy="0"/>
        </a:xfrm>
      </p:grpSpPr>
      <p:sp>
        <p:nvSpPr>
          <p:cNvPr id="58" name="Google Shape;58;p11"/>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59" name="Google Shape;59;p11"/>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60" name="Google Shape;60;p11"/>
          <p:cNvSpPr/>
          <p:nvPr>
            <p:ph idx="3" type="pic"/>
          </p:nvPr>
        </p:nvSpPr>
        <p:spPr>
          <a:xfrm>
            <a:off x="6600825" y="1"/>
            <a:ext cx="2482849" cy="3924300"/>
          </a:xfrm>
          <a:prstGeom prst="rect">
            <a:avLst/>
          </a:prstGeom>
          <a:solidFill>
            <a:srgbClr val="D0CECE"/>
          </a:solidFill>
          <a:ln>
            <a:noFill/>
          </a:ln>
        </p:spPr>
      </p:sp>
      <p:sp>
        <p:nvSpPr>
          <p:cNvPr id="61" name="Google Shape;61;p11"/>
          <p:cNvSpPr/>
          <p:nvPr>
            <p:ph idx="4" type="pic"/>
          </p:nvPr>
        </p:nvSpPr>
        <p:spPr>
          <a:xfrm>
            <a:off x="7212012" y="4221163"/>
            <a:ext cx="1871661" cy="2636837"/>
          </a:xfrm>
          <a:prstGeom prst="rect">
            <a:avLst/>
          </a:prstGeom>
          <a:solidFill>
            <a:srgbClr val="D0CECE"/>
          </a:solidFill>
          <a:ln>
            <a:noFill/>
          </a:ln>
        </p:spPr>
      </p:sp>
      <p:sp>
        <p:nvSpPr>
          <p:cNvPr id="62" name="Google Shape;62;p11"/>
          <p:cNvSpPr/>
          <p:nvPr>
            <p:ph idx="5" type="pic"/>
          </p:nvPr>
        </p:nvSpPr>
        <p:spPr>
          <a:xfrm>
            <a:off x="9336088" y="1989138"/>
            <a:ext cx="2289581" cy="3933824"/>
          </a:xfrm>
          <a:prstGeom prst="rect">
            <a:avLst/>
          </a:prstGeom>
          <a:solidFill>
            <a:srgbClr val="D0CECE"/>
          </a:solidFill>
          <a:ln>
            <a:noFill/>
          </a:ln>
        </p:spPr>
      </p:sp>
      <p:pic>
        <p:nvPicPr>
          <p:cNvPr id="63" name="Google Shape;63;p1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Three Images in Columns">
  <p:cSld name="2_Title Slide">
    <p:spTree>
      <p:nvGrpSpPr>
        <p:cNvPr id="64" name="Shape 64"/>
        <p:cNvGrpSpPr/>
        <p:nvPr/>
      </p:nvGrpSpPr>
      <p:grpSpPr>
        <a:xfrm>
          <a:off x="0" y="0"/>
          <a:ext cx="0" cy="0"/>
          <a:chOff x="0" y="0"/>
          <a:chExt cx="0" cy="0"/>
        </a:xfrm>
      </p:grpSpPr>
      <p:sp>
        <p:nvSpPr>
          <p:cNvPr id="65" name="Google Shape;65;p12"/>
          <p:cNvSpPr txBox="1"/>
          <p:nvPr>
            <p:ph idx="1" type="body"/>
          </p:nvPr>
        </p:nvSpPr>
        <p:spPr>
          <a:xfrm>
            <a:off x="587375" y="1379774"/>
            <a:ext cx="2484438"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66" name="Google Shape;66;p12"/>
          <p:cNvSpPr txBox="1"/>
          <p:nvPr>
            <p:ph idx="2" type="body"/>
          </p:nvPr>
        </p:nvSpPr>
        <p:spPr>
          <a:xfrm>
            <a:off x="587375" y="2528888"/>
            <a:ext cx="2484438"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67" name="Google Shape;67;p12"/>
          <p:cNvSpPr/>
          <p:nvPr>
            <p:ph idx="3" type="pic"/>
          </p:nvPr>
        </p:nvSpPr>
        <p:spPr>
          <a:xfrm>
            <a:off x="3467100" y="1412874"/>
            <a:ext cx="2534102" cy="5445125"/>
          </a:xfrm>
          <a:prstGeom prst="rect">
            <a:avLst/>
          </a:prstGeom>
          <a:solidFill>
            <a:srgbClr val="D0CECE"/>
          </a:solidFill>
          <a:ln>
            <a:noFill/>
          </a:ln>
        </p:spPr>
      </p:sp>
      <p:sp>
        <p:nvSpPr>
          <p:cNvPr id="68" name="Google Shape;68;p12"/>
          <p:cNvSpPr/>
          <p:nvPr>
            <p:ph idx="4" type="pic"/>
          </p:nvPr>
        </p:nvSpPr>
        <p:spPr>
          <a:xfrm>
            <a:off x="6251489" y="1412874"/>
            <a:ext cx="2534102" cy="5445125"/>
          </a:xfrm>
          <a:prstGeom prst="rect">
            <a:avLst/>
          </a:prstGeom>
          <a:solidFill>
            <a:srgbClr val="D0CECE"/>
          </a:solidFill>
          <a:ln>
            <a:noFill/>
          </a:ln>
        </p:spPr>
      </p:sp>
      <p:sp>
        <p:nvSpPr>
          <p:cNvPr id="69" name="Google Shape;69;p12"/>
          <p:cNvSpPr/>
          <p:nvPr>
            <p:ph idx="5" type="pic"/>
          </p:nvPr>
        </p:nvSpPr>
        <p:spPr>
          <a:xfrm>
            <a:off x="9023200" y="1412874"/>
            <a:ext cx="2596207" cy="5445125"/>
          </a:xfrm>
          <a:prstGeom prst="rect">
            <a:avLst/>
          </a:prstGeom>
          <a:solidFill>
            <a:srgbClr val="D0CECE"/>
          </a:solidFill>
          <a:ln>
            <a:noFill/>
          </a:ln>
        </p:spPr>
      </p:sp>
      <p:pic>
        <p:nvPicPr>
          <p:cNvPr id="70" name="Google Shape;70;p1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Large Image">
  <p:cSld name="5_Title Slide">
    <p:spTree>
      <p:nvGrpSpPr>
        <p:cNvPr id="71" name="Shape 71"/>
        <p:cNvGrpSpPr/>
        <p:nvPr/>
      </p:nvGrpSpPr>
      <p:grpSpPr>
        <a:xfrm>
          <a:off x="0" y="0"/>
          <a:ext cx="0" cy="0"/>
          <a:chOff x="0" y="0"/>
          <a:chExt cx="0" cy="0"/>
        </a:xfrm>
      </p:grpSpPr>
      <p:sp>
        <p:nvSpPr>
          <p:cNvPr id="72" name="Google Shape;72;p13"/>
          <p:cNvSpPr txBox="1"/>
          <p:nvPr>
            <p:ph idx="1" type="body"/>
          </p:nvPr>
        </p:nvSpPr>
        <p:spPr>
          <a:xfrm>
            <a:off x="587375" y="1379774"/>
            <a:ext cx="2484438"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73" name="Google Shape;73;p13"/>
          <p:cNvSpPr txBox="1"/>
          <p:nvPr>
            <p:ph idx="2" type="body"/>
          </p:nvPr>
        </p:nvSpPr>
        <p:spPr>
          <a:xfrm>
            <a:off x="587375" y="2528888"/>
            <a:ext cx="2484438"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74" name="Google Shape;74;p13"/>
          <p:cNvSpPr/>
          <p:nvPr>
            <p:ph idx="3" type="pic"/>
          </p:nvPr>
        </p:nvSpPr>
        <p:spPr>
          <a:xfrm>
            <a:off x="3467100" y="1412874"/>
            <a:ext cx="8145274" cy="5445125"/>
          </a:xfrm>
          <a:prstGeom prst="rect">
            <a:avLst/>
          </a:prstGeom>
          <a:solidFill>
            <a:srgbClr val="D0CECE"/>
          </a:solidFill>
          <a:ln>
            <a:noFill/>
          </a:ln>
        </p:spPr>
      </p:sp>
      <p:pic>
        <p:nvPicPr>
          <p:cNvPr id="75" name="Google Shape;75;p1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Four Images Right">
  <p:cSld name="9_Title Slide">
    <p:spTree>
      <p:nvGrpSpPr>
        <p:cNvPr id="76" name="Shape 76"/>
        <p:cNvGrpSpPr/>
        <p:nvPr/>
      </p:nvGrpSpPr>
      <p:grpSpPr>
        <a:xfrm>
          <a:off x="0" y="0"/>
          <a:ext cx="0" cy="0"/>
          <a:chOff x="0" y="0"/>
          <a:chExt cx="0" cy="0"/>
        </a:xfrm>
      </p:grpSpPr>
      <p:sp>
        <p:nvSpPr>
          <p:cNvPr id="77" name="Google Shape;77;p14"/>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78" name="Google Shape;78;p14"/>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79" name="Google Shape;79;p14"/>
          <p:cNvSpPr/>
          <p:nvPr>
            <p:ph idx="3" type="pic"/>
          </p:nvPr>
        </p:nvSpPr>
        <p:spPr>
          <a:xfrm>
            <a:off x="7464425" y="-1"/>
            <a:ext cx="2274008" cy="3681413"/>
          </a:xfrm>
          <a:prstGeom prst="rect">
            <a:avLst/>
          </a:prstGeom>
          <a:solidFill>
            <a:srgbClr val="D0CECE"/>
          </a:solidFill>
          <a:ln>
            <a:noFill/>
          </a:ln>
        </p:spPr>
      </p:sp>
      <p:sp>
        <p:nvSpPr>
          <p:cNvPr id="80" name="Google Shape;80;p14"/>
          <p:cNvSpPr/>
          <p:nvPr>
            <p:ph idx="4" type="pic"/>
          </p:nvPr>
        </p:nvSpPr>
        <p:spPr>
          <a:xfrm>
            <a:off x="6843902" y="3933825"/>
            <a:ext cx="2894532" cy="2924175"/>
          </a:xfrm>
          <a:prstGeom prst="rect">
            <a:avLst/>
          </a:prstGeom>
          <a:solidFill>
            <a:srgbClr val="D0CECE"/>
          </a:solidFill>
          <a:ln>
            <a:noFill/>
          </a:ln>
        </p:spPr>
      </p:sp>
      <p:sp>
        <p:nvSpPr>
          <p:cNvPr id="81" name="Google Shape;81;p14"/>
          <p:cNvSpPr/>
          <p:nvPr>
            <p:ph idx="5" type="pic"/>
          </p:nvPr>
        </p:nvSpPr>
        <p:spPr>
          <a:xfrm>
            <a:off x="9996026" y="836613"/>
            <a:ext cx="1629643" cy="2268537"/>
          </a:xfrm>
          <a:prstGeom prst="rect">
            <a:avLst/>
          </a:prstGeom>
          <a:solidFill>
            <a:srgbClr val="D0CECE"/>
          </a:solidFill>
          <a:ln>
            <a:noFill/>
          </a:ln>
        </p:spPr>
      </p:sp>
      <p:sp>
        <p:nvSpPr>
          <p:cNvPr id="82" name="Google Shape;82;p14"/>
          <p:cNvSpPr/>
          <p:nvPr>
            <p:ph idx="6" type="pic"/>
          </p:nvPr>
        </p:nvSpPr>
        <p:spPr>
          <a:xfrm>
            <a:off x="9986577" y="3357563"/>
            <a:ext cx="2205423" cy="2000122"/>
          </a:xfrm>
          <a:prstGeom prst="rect">
            <a:avLst/>
          </a:prstGeom>
          <a:solidFill>
            <a:srgbClr val="D0CECE"/>
          </a:solidFill>
          <a:ln>
            <a:noFill/>
          </a:ln>
        </p:spPr>
      </p:sp>
      <p:pic>
        <p:nvPicPr>
          <p:cNvPr id="83" name="Google Shape;83;p1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Images Left - Text Right">
  <p:cSld name="18_Title Slide">
    <p:spTree>
      <p:nvGrpSpPr>
        <p:cNvPr id="84" name="Shape 84"/>
        <p:cNvGrpSpPr/>
        <p:nvPr/>
      </p:nvGrpSpPr>
      <p:grpSpPr>
        <a:xfrm>
          <a:off x="0" y="0"/>
          <a:ext cx="0" cy="0"/>
          <a:chOff x="0" y="0"/>
          <a:chExt cx="0" cy="0"/>
        </a:xfrm>
      </p:grpSpPr>
      <p:sp>
        <p:nvSpPr>
          <p:cNvPr id="85" name="Google Shape;85;p15"/>
          <p:cNvSpPr txBox="1"/>
          <p:nvPr>
            <p:ph idx="1" type="body"/>
          </p:nvPr>
        </p:nvSpPr>
        <p:spPr>
          <a:xfrm>
            <a:off x="65817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86" name="Google Shape;86;p15"/>
          <p:cNvSpPr txBox="1"/>
          <p:nvPr>
            <p:ph idx="2" type="body"/>
          </p:nvPr>
        </p:nvSpPr>
        <p:spPr>
          <a:xfrm>
            <a:off x="65817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87" name="Google Shape;87;p15"/>
          <p:cNvSpPr/>
          <p:nvPr>
            <p:ph idx="3" type="pic"/>
          </p:nvPr>
        </p:nvSpPr>
        <p:spPr>
          <a:xfrm>
            <a:off x="3071813" y="0"/>
            <a:ext cx="2274008" cy="3103933"/>
          </a:xfrm>
          <a:prstGeom prst="rect">
            <a:avLst/>
          </a:prstGeom>
          <a:solidFill>
            <a:srgbClr val="D0CECE"/>
          </a:solidFill>
          <a:ln>
            <a:noFill/>
          </a:ln>
        </p:spPr>
      </p:sp>
      <p:sp>
        <p:nvSpPr>
          <p:cNvPr id="88" name="Google Shape;88;p15"/>
          <p:cNvSpPr/>
          <p:nvPr>
            <p:ph idx="4" type="pic"/>
          </p:nvPr>
        </p:nvSpPr>
        <p:spPr>
          <a:xfrm>
            <a:off x="3071812" y="3357564"/>
            <a:ext cx="2879725" cy="3513936"/>
          </a:xfrm>
          <a:prstGeom prst="rect">
            <a:avLst/>
          </a:prstGeom>
          <a:solidFill>
            <a:srgbClr val="D0CECE"/>
          </a:solidFill>
          <a:ln>
            <a:noFill/>
          </a:ln>
        </p:spPr>
      </p:sp>
      <p:sp>
        <p:nvSpPr>
          <p:cNvPr id="89" name="Google Shape;89;p15"/>
          <p:cNvSpPr/>
          <p:nvPr>
            <p:ph idx="5" type="pic"/>
          </p:nvPr>
        </p:nvSpPr>
        <p:spPr>
          <a:xfrm>
            <a:off x="1200150" y="3933825"/>
            <a:ext cx="1619250" cy="2244534"/>
          </a:xfrm>
          <a:prstGeom prst="rect">
            <a:avLst/>
          </a:prstGeom>
          <a:solidFill>
            <a:srgbClr val="D0CECE"/>
          </a:solidFill>
          <a:ln>
            <a:noFill/>
          </a:ln>
        </p:spPr>
      </p:sp>
      <p:sp>
        <p:nvSpPr>
          <p:cNvPr id="90" name="Google Shape;90;p15"/>
          <p:cNvSpPr/>
          <p:nvPr>
            <p:ph idx="6" type="pic"/>
          </p:nvPr>
        </p:nvSpPr>
        <p:spPr>
          <a:xfrm>
            <a:off x="578570" y="1665288"/>
            <a:ext cx="2240830" cy="2014851"/>
          </a:xfrm>
          <a:prstGeom prst="rect">
            <a:avLst/>
          </a:prstGeom>
          <a:solidFill>
            <a:srgbClr val="D0CECE"/>
          </a:solidFill>
          <a:ln>
            <a:noFill/>
          </a:ln>
        </p:spPr>
      </p:sp>
      <p:pic>
        <p:nvPicPr>
          <p:cNvPr id="91" name="Google Shape;91;p1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m Image Left - Text Right ">
  <p:cSld name="13_Title Slide">
    <p:spTree>
      <p:nvGrpSpPr>
        <p:cNvPr id="92" name="Shape 92"/>
        <p:cNvGrpSpPr/>
        <p:nvPr/>
      </p:nvGrpSpPr>
      <p:grpSpPr>
        <a:xfrm>
          <a:off x="0" y="0"/>
          <a:ext cx="0" cy="0"/>
          <a:chOff x="0" y="0"/>
          <a:chExt cx="0" cy="0"/>
        </a:xfrm>
      </p:grpSpPr>
      <p:sp>
        <p:nvSpPr>
          <p:cNvPr id="93" name="Google Shape;93;p16"/>
          <p:cNvSpPr/>
          <p:nvPr>
            <p:ph idx="2" type="pic"/>
          </p:nvPr>
        </p:nvSpPr>
        <p:spPr>
          <a:xfrm>
            <a:off x="587375" y="1412874"/>
            <a:ext cx="3500249" cy="5445125"/>
          </a:xfrm>
          <a:prstGeom prst="rect">
            <a:avLst/>
          </a:prstGeom>
          <a:solidFill>
            <a:srgbClr val="D0CECE"/>
          </a:solidFill>
          <a:ln>
            <a:noFill/>
          </a:ln>
        </p:spPr>
      </p:sp>
      <p:sp>
        <p:nvSpPr>
          <p:cNvPr id="94" name="Google Shape;94;p16"/>
          <p:cNvSpPr txBox="1"/>
          <p:nvPr>
            <p:ph idx="1" type="body"/>
          </p:nvPr>
        </p:nvSpPr>
        <p:spPr>
          <a:xfrm>
            <a:off x="4710113"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95" name="Google Shape;95;p16"/>
          <p:cNvSpPr txBox="1"/>
          <p:nvPr>
            <p:ph idx="3" type="body"/>
          </p:nvPr>
        </p:nvSpPr>
        <p:spPr>
          <a:xfrm>
            <a:off x="4710113"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96" name="Google Shape;96;p1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Medium Image Right">
  <p:cSld name="12_Title Slide">
    <p:spTree>
      <p:nvGrpSpPr>
        <p:cNvPr id="97" name="Shape 97"/>
        <p:cNvGrpSpPr/>
        <p:nvPr/>
      </p:nvGrpSpPr>
      <p:grpSpPr>
        <a:xfrm>
          <a:off x="0" y="0"/>
          <a:ext cx="0" cy="0"/>
          <a:chOff x="0" y="0"/>
          <a:chExt cx="0" cy="0"/>
        </a:xfrm>
      </p:grpSpPr>
      <p:sp>
        <p:nvSpPr>
          <p:cNvPr id="98" name="Google Shape;98;p17"/>
          <p:cNvSpPr/>
          <p:nvPr>
            <p:ph idx="2" type="pic"/>
          </p:nvPr>
        </p:nvSpPr>
        <p:spPr>
          <a:xfrm>
            <a:off x="6203950" y="1412874"/>
            <a:ext cx="5416550" cy="5445125"/>
          </a:xfrm>
          <a:prstGeom prst="rect">
            <a:avLst/>
          </a:prstGeom>
          <a:solidFill>
            <a:srgbClr val="D0CECE"/>
          </a:solidFill>
          <a:ln>
            <a:noFill/>
          </a:ln>
        </p:spPr>
      </p:sp>
      <p:sp>
        <p:nvSpPr>
          <p:cNvPr id="99" name="Google Shape;99;p17"/>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00" name="Google Shape;100;p17"/>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01" name="Google Shape;101;p1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um Image Left - Text Right">
  <p:cSld name="1_Title Slide">
    <p:spTree>
      <p:nvGrpSpPr>
        <p:cNvPr id="102" name="Shape 102"/>
        <p:cNvGrpSpPr/>
        <p:nvPr/>
      </p:nvGrpSpPr>
      <p:grpSpPr>
        <a:xfrm>
          <a:off x="0" y="0"/>
          <a:ext cx="0" cy="0"/>
          <a:chOff x="0" y="0"/>
          <a:chExt cx="0" cy="0"/>
        </a:xfrm>
      </p:grpSpPr>
      <p:sp>
        <p:nvSpPr>
          <p:cNvPr id="103" name="Google Shape;103;p18"/>
          <p:cNvSpPr/>
          <p:nvPr>
            <p:ph idx="2" type="pic"/>
          </p:nvPr>
        </p:nvSpPr>
        <p:spPr>
          <a:xfrm>
            <a:off x="578570" y="1412874"/>
            <a:ext cx="5372968" cy="5445125"/>
          </a:xfrm>
          <a:prstGeom prst="rect">
            <a:avLst/>
          </a:prstGeom>
          <a:solidFill>
            <a:srgbClr val="D0CECE"/>
          </a:solidFill>
          <a:ln>
            <a:noFill/>
          </a:ln>
        </p:spPr>
      </p:sp>
      <p:sp>
        <p:nvSpPr>
          <p:cNvPr id="104" name="Google Shape;104;p18"/>
          <p:cNvSpPr txBox="1"/>
          <p:nvPr>
            <p:ph idx="1" type="body"/>
          </p:nvPr>
        </p:nvSpPr>
        <p:spPr>
          <a:xfrm>
            <a:off x="65817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05" name="Google Shape;105;p18"/>
          <p:cNvSpPr txBox="1"/>
          <p:nvPr>
            <p:ph idx="3" type="body"/>
          </p:nvPr>
        </p:nvSpPr>
        <p:spPr>
          <a:xfrm>
            <a:off x="65817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06" name="Google Shape;106;p1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Image From Top Right">
  <p:cSld name="19_Title Slide">
    <p:spTree>
      <p:nvGrpSpPr>
        <p:cNvPr id="107" name="Shape 107"/>
        <p:cNvGrpSpPr/>
        <p:nvPr/>
      </p:nvGrpSpPr>
      <p:grpSpPr>
        <a:xfrm>
          <a:off x="0" y="0"/>
          <a:ext cx="0" cy="0"/>
          <a:chOff x="0" y="0"/>
          <a:chExt cx="0" cy="0"/>
        </a:xfrm>
      </p:grpSpPr>
      <p:sp>
        <p:nvSpPr>
          <p:cNvPr id="108" name="Google Shape;108;p19"/>
          <p:cNvSpPr/>
          <p:nvPr>
            <p:ph idx="2" type="pic"/>
          </p:nvPr>
        </p:nvSpPr>
        <p:spPr>
          <a:xfrm>
            <a:off x="6203949" y="0"/>
            <a:ext cx="5400675" cy="6489700"/>
          </a:xfrm>
          <a:prstGeom prst="rect">
            <a:avLst/>
          </a:prstGeom>
          <a:solidFill>
            <a:srgbClr val="D0CECE"/>
          </a:solidFill>
          <a:ln>
            <a:noFill/>
          </a:ln>
        </p:spPr>
      </p:sp>
      <p:sp>
        <p:nvSpPr>
          <p:cNvPr id="109" name="Google Shape;109;p19"/>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0" name="Google Shape;110;p19"/>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11" name="Google Shape;111;p1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rom Top Left - Text Right">
  <p:cSld name="11_Title Slide">
    <p:spTree>
      <p:nvGrpSpPr>
        <p:cNvPr id="112" name="Shape 112"/>
        <p:cNvGrpSpPr/>
        <p:nvPr/>
      </p:nvGrpSpPr>
      <p:grpSpPr>
        <a:xfrm>
          <a:off x="0" y="0"/>
          <a:ext cx="0" cy="0"/>
          <a:chOff x="0" y="0"/>
          <a:chExt cx="0" cy="0"/>
        </a:xfrm>
      </p:grpSpPr>
      <p:sp>
        <p:nvSpPr>
          <p:cNvPr id="113" name="Google Shape;113;p20"/>
          <p:cNvSpPr/>
          <p:nvPr>
            <p:ph idx="2" type="pic"/>
          </p:nvPr>
        </p:nvSpPr>
        <p:spPr>
          <a:xfrm>
            <a:off x="587375" y="0"/>
            <a:ext cx="5364300" cy="6417900"/>
          </a:xfrm>
          <a:prstGeom prst="rect">
            <a:avLst/>
          </a:prstGeom>
          <a:solidFill>
            <a:srgbClr val="D0CECE"/>
          </a:solidFill>
          <a:ln>
            <a:noFill/>
          </a:ln>
        </p:spPr>
      </p:sp>
      <p:sp>
        <p:nvSpPr>
          <p:cNvPr id="114" name="Google Shape;114;p20"/>
          <p:cNvSpPr txBox="1"/>
          <p:nvPr>
            <p:ph idx="1" type="body"/>
          </p:nvPr>
        </p:nvSpPr>
        <p:spPr>
          <a:xfrm>
            <a:off x="6600824" y="1308099"/>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5" name="Google Shape;115;p20"/>
          <p:cNvSpPr txBox="1"/>
          <p:nvPr>
            <p:ph idx="3" type="body"/>
          </p:nvPr>
        </p:nvSpPr>
        <p:spPr>
          <a:xfrm>
            <a:off x="6600824" y="2457213"/>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116" name="Google Shape;116;p20"/>
          <p:cNvPicPr preferRelativeResize="0"/>
          <p:nvPr/>
        </p:nvPicPr>
        <p:blipFill rotWithShape="1">
          <a:blip r:embed="rId2">
            <a:alphaModFix/>
          </a:blip>
          <a:srcRect b="278" l="0" r="0" t="268"/>
          <a:stretch/>
        </p:blipFill>
        <p:spPr>
          <a:xfrm>
            <a:off x="6600820" y="348895"/>
            <a:ext cx="1232769" cy="4007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s Left - Text right">
  <p:cSld name="16_Title Slide">
    <p:spTree>
      <p:nvGrpSpPr>
        <p:cNvPr id="26" name="Shape 26"/>
        <p:cNvGrpSpPr/>
        <p:nvPr/>
      </p:nvGrpSpPr>
      <p:grpSpPr>
        <a:xfrm>
          <a:off x="0" y="0"/>
          <a:ext cx="0" cy="0"/>
          <a:chOff x="0" y="0"/>
          <a:chExt cx="0" cy="0"/>
        </a:xfrm>
      </p:grpSpPr>
      <p:pic>
        <p:nvPicPr>
          <p:cNvPr id="27" name="Google Shape;27;p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
        <p:nvSpPr>
          <p:cNvPr id="28" name="Google Shape;28;p3"/>
          <p:cNvSpPr txBox="1"/>
          <p:nvPr>
            <p:ph idx="1" type="body"/>
          </p:nvPr>
        </p:nvSpPr>
        <p:spPr>
          <a:xfrm>
            <a:off x="660082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29" name="Google Shape;29;p3"/>
          <p:cNvSpPr txBox="1"/>
          <p:nvPr>
            <p:ph idx="2" type="body"/>
          </p:nvPr>
        </p:nvSpPr>
        <p:spPr>
          <a:xfrm>
            <a:off x="660082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30" name="Google Shape;30;p3"/>
          <p:cNvSpPr/>
          <p:nvPr>
            <p:ph idx="3" type="pic"/>
          </p:nvPr>
        </p:nvSpPr>
        <p:spPr>
          <a:xfrm>
            <a:off x="2460626" y="4221163"/>
            <a:ext cx="2879724" cy="1692275"/>
          </a:xfrm>
          <a:prstGeom prst="rect">
            <a:avLst/>
          </a:prstGeom>
          <a:solidFill>
            <a:srgbClr val="D0CECE"/>
          </a:solidFill>
          <a:ln>
            <a:noFill/>
          </a:ln>
        </p:spPr>
      </p:sp>
      <p:sp>
        <p:nvSpPr>
          <p:cNvPr id="31" name="Google Shape;31;p3"/>
          <p:cNvSpPr/>
          <p:nvPr>
            <p:ph idx="4" type="pic"/>
          </p:nvPr>
        </p:nvSpPr>
        <p:spPr>
          <a:xfrm>
            <a:off x="3071814" y="0"/>
            <a:ext cx="2879724" cy="3933825"/>
          </a:xfrm>
          <a:prstGeom prst="rect">
            <a:avLst/>
          </a:prstGeom>
          <a:solidFill>
            <a:srgbClr val="D0CECE"/>
          </a:solidFill>
          <a:ln>
            <a:noFill/>
          </a:ln>
        </p:spPr>
      </p:sp>
      <p:sp>
        <p:nvSpPr>
          <p:cNvPr id="32" name="Google Shape;32;p3"/>
          <p:cNvSpPr/>
          <p:nvPr>
            <p:ph idx="5" type="pic"/>
          </p:nvPr>
        </p:nvSpPr>
        <p:spPr>
          <a:xfrm>
            <a:off x="0" y="1412875"/>
            <a:ext cx="2819400" cy="2520950"/>
          </a:xfrm>
          <a:prstGeom prst="rect">
            <a:avLst/>
          </a:prstGeom>
          <a:solidFill>
            <a:srgbClr val="D0CECE"/>
          </a:solidFill>
          <a:ln>
            <a:noFill/>
          </a:ln>
        </p:spPr>
      </p:sp>
      <p:sp>
        <p:nvSpPr>
          <p:cNvPr id="33" name="Google Shape;33;p3"/>
          <p:cNvSpPr/>
          <p:nvPr>
            <p:ph idx="6" type="pic"/>
          </p:nvPr>
        </p:nvSpPr>
        <p:spPr>
          <a:xfrm>
            <a:off x="590575" y="4221163"/>
            <a:ext cx="1617638" cy="2636837"/>
          </a:xfrm>
          <a:prstGeom prst="rect">
            <a:avLst/>
          </a:prstGeom>
          <a:solidFill>
            <a:srgbClr val="D0CECE"/>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 Columns Left - Text Right">
  <p:cSld name="14_Title Slide">
    <p:spTree>
      <p:nvGrpSpPr>
        <p:cNvPr id="117" name="Shape 117"/>
        <p:cNvGrpSpPr/>
        <p:nvPr/>
      </p:nvGrpSpPr>
      <p:grpSpPr>
        <a:xfrm>
          <a:off x="0" y="0"/>
          <a:ext cx="0" cy="0"/>
          <a:chOff x="0" y="0"/>
          <a:chExt cx="0" cy="0"/>
        </a:xfrm>
      </p:grpSpPr>
      <p:sp>
        <p:nvSpPr>
          <p:cNvPr id="118" name="Google Shape;118;p21"/>
          <p:cNvSpPr txBox="1"/>
          <p:nvPr>
            <p:ph idx="1" type="body"/>
          </p:nvPr>
        </p:nvSpPr>
        <p:spPr>
          <a:xfrm>
            <a:off x="8472487" y="1379774"/>
            <a:ext cx="3132137"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9" name="Google Shape;119;p21"/>
          <p:cNvSpPr txBox="1"/>
          <p:nvPr>
            <p:ph idx="2" type="body"/>
          </p:nvPr>
        </p:nvSpPr>
        <p:spPr>
          <a:xfrm>
            <a:off x="8472487" y="2528888"/>
            <a:ext cx="3132137"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20" name="Google Shape;120;p21"/>
          <p:cNvSpPr/>
          <p:nvPr>
            <p:ph idx="3" type="pic"/>
          </p:nvPr>
        </p:nvSpPr>
        <p:spPr>
          <a:xfrm>
            <a:off x="587375" y="1412874"/>
            <a:ext cx="2232025" cy="5445125"/>
          </a:xfrm>
          <a:prstGeom prst="rect">
            <a:avLst/>
          </a:prstGeom>
          <a:solidFill>
            <a:srgbClr val="D0CECE"/>
          </a:solidFill>
          <a:ln>
            <a:noFill/>
          </a:ln>
        </p:spPr>
      </p:sp>
      <p:sp>
        <p:nvSpPr>
          <p:cNvPr id="121" name="Google Shape;121;p21"/>
          <p:cNvSpPr/>
          <p:nvPr>
            <p:ph idx="4" type="pic"/>
          </p:nvPr>
        </p:nvSpPr>
        <p:spPr>
          <a:xfrm>
            <a:off x="3075742" y="1412874"/>
            <a:ext cx="2264608" cy="5445125"/>
          </a:xfrm>
          <a:prstGeom prst="rect">
            <a:avLst/>
          </a:prstGeom>
          <a:solidFill>
            <a:srgbClr val="D0CECE"/>
          </a:solidFill>
          <a:ln>
            <a:noFill/>
          </a:ln>
        </p:spPr>
      </p:sp>
      <p:sp>
        <p:nvSpPr>
          <p:cNvPr id="122" name="Google Shape;122;p21"/>
          <p:cNvSpPr/>
          <p:nvPr>
            <p:ph idx="5" type="pic"/>
          </p:nvPr>
        </p:nvSpPr>
        <p:spPr>
          <a:xfrm>
            <a:off x="5586594" y="1412874"/>
            <a:ext cx="2264608" cy="5445125"/>
          </a:xfrm>
          <a:prstGeom prst="rect">
            <a:avLst/>
          </a:prstGeom>
          <a:solidFill>
            <a:srgbClr val="D0CECE"/>
          </a:solidFill>
          <a:ln>
            <a:noFill/>
          </a:ln>
        </p:spPr>
      </p:sp>
      <p:pic>
        <p:nvPicPr>
          <p:cNvPr id="123" name="Google Shape;123;p21"/>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 Text Right">
  <p:cSld name="15_Title Slide">
    <p:spTree>
      <p:nvGrpSpPr>
        <p:cNvPr id="124" name="Shape 124"/>
        <p:cNvGrpSpPr/>
        <p:nvPr/>
      </p:nvGrpSpPr>
      <p:grpSpPr>
        <a:xfrm>
          <a:off x="0" y="0"/>
          <a:ext cx="0" cy="0"/>
          <a:chOff x="0" y="0"/>
          <a:chExt cx="0" cy="0"/>
        </a:xfrm>
      </p:grpSpPr>
      <p:sp>
        <p:nvSpPr>
          <p:cNvPr id="125" name="Google Shape;125;p22"/>
          <p:cNvSpPr txBox="1"/>
          <p:nvPr>
            <p:ph idx="1" type="body"/>
          </p:nvPr>
        </p:nvSpPr>
        <p:spPr>
          <a:xfrm>
            <a:off x="8724900" y="1379774"/>
            <a:ext cx="2879724"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26" name="Google Shape;126;p22"/>
          <p:cNvSpPr txBox="1"/>
          <p:nvPr>
            <p:ph idx="2" type="body"/>
          </p:nvPr>
        </p:nvSpPr>
        <p:spPr>
          <a:xfrm>
            <a:off x="8724900" y="2578194"/>
            <a:ext cx="2879724" cy="3335243"/>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27" name="Google Shape;127;p22"/>
          <p:cNvSpPr/>
          <p:nvPr>
            <p:ph idx="3" type="pic"/>
          </p:nvPr>
        </p:nvSpPr>
        <p:spPr>
          <a:xfrm>
            <a:off x="587376" y="1412874"/>
            <a:ext cx="7524750" cy="5445125"/>
          </a:xfrm>
          <a:prstGeom prst="rect">
            <a:avLst/>
          </a:prstGeom>
          <a:solidFill>
            <a:srgbClr val="D0CECE"/>
          </a:solidFill>
          <a:ln>
            <a:noFill/>
          </a:ln>
        </p:spPr>
      </p:sp>
      <p:pic>
        <p:nvPicPr>
          <p:cNvPr id="128" name="Google Shape;128;p22"/>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Image Bottom">
  <p:cSld name="6_Title Slide">
    <p:spTree>
      <p:nvGrpSpPr>
        <p:cNvPr id="129" name="Shape 129"/>
        <p:cNvGrpSpPr/>
        <p:nvPr/>
      </p:nvGrpSpPr>
      <p:grpSpPr>
        <a:xfrm>
          <a:off x="0" y="0"/>
          <a:ext cx="0" cy="0"/>
          <a:chOff x="0" y="0"/>
          <a:chExt cx="0" cy="0"/>
        </a:xfrm>
      </p:grpSpPr>
      <p:sp>
        <p:nvSpPr>
          <p:cNvPr id="130" name="Google Shape;130;p23"/>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31" name="Google Shape;131;p23"/>
          <p:cNvSpPr/>
          <p:nvPr>
            <p:ph idx="2" type="pic"/>
          </p:nvPr>
        </p:nvSpPr>
        <p:spPr>
          <a:xfrm>
            <a:off x="578570" y="2528888"/>
            <a:ext cx="11033804" cy="3980218"/>
          </a:xfrm>
          <a:prstGeom prst="rect">
            <a:avLst/>
          </a:prstGeom>
          <a:solidFill>
            <a:srgbClr val="D0CECE"/>
          </a:solidFill>
          <a:ln>
            <a:noFill/>
          </a:ln>
        </p:spPr>
      </p:sp>
      <p:pic>
        <p:nvPicPr>
          <p:cNvPr id="132" name="Google Shape;132;p23"/>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4 Image Columns Bottom">
  <p:cSld name="8_Title Slide">
    <p:spTree>
      <p:nvGrpSpPr>
        <p:cNvPr id="133" name="Shape 133"/>
        <p:cNvGrpSpPr/>
        <p:nvPr/>
      </p:nvGrpSpPr>
      <p:grpSpPr>
        <a:xfrm>
          <a:off x="0" y="0"/>
          <a:ext cx="0" cy="0"/>
          <a:chOff x="0" y="0"/>
          <a:chExt cx="0" cy="0"/>
        </a:xfrm>
      </p:grpSpPr>
      <p:sp>
        <p:nvSpPr>
          <p:cNvPr id="134" name="Google Shape;134;p24"/>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35" name="Google Shape;135;p24"/>
          <p:cNvSpPr/>
          <p:nvPr>
            <p:ph idx="2" type="pic"/>
          </p:nvPr>
        </p:nvSpPr>
        <p:spPr>
          <a:xfrm>
            <a:off x="578570" y="2528888"/>
            <a:ext cx="2571106" cy="3980218"/>
          </a:xfrm>
          <a:prstGeom prst="rect">
            <a:avLst/>
          </a:prstGeom>
          <a:solidFill>
            <a:srgbClr val="D0CECE"/>
          </a:solidFill>
          <a:ln>
            <a:noFill/>
          </a:ln>
        </p:spPr>
      </p:sp>
      <p:sp>
        <p:nvSpPr>
          <p:cNvPr id="136" name="Google Shape;136;p24"/>
          <p:cNvSpPr/>
          <p:nvPr>
            <p:ph idx="3" type="pic"/>
          </p:nvPr>
        </p:nvSpPr>
        <p:spPr>
          <a:xfrm>
            <a:off x="3393164" y="2528888"/>
            <a:ext cx="2571106" cy="3980218"/>
          </a:xfrm>
          <a:prstGeom prst="rect">
            <a:avLst/>
          </a:prstGeom>
          <a:solidFill>
            <a:srgbClr val="D0CECE"/>
          </a:solidFill>
          <a:ln>
            <a:noFill/>
          </a:ln>
        </p:spPr>
      </p:sp>
      <p:sp>
        <p:nvSpPr>
          <p:cNvPr id="137" name="Google Shape;137;p24"/>
          <p:cNvSpPr/>
          <p:nvPr>
            <p:ph idx="4" type="pic"/>
          </p:nvPr>
        </p:nvSpPr>
        <p:spPr>
          <a:xfrm>
            <a:off x="6207758" y="2528888"/>
            <a:ext cx="2571106" cy="3980218"/>
          </a:xfrm>
          <a:prstGeom prst="rect">
            <a:avLst/>
          </a:prstGeom>
          <a:solidFill>
            <a:srgbClr val="D0CECE"/>
          </a:solidFill>
          <a:ln>
            <a:noFill/>
          </a:ln>
        </p:spPr>
      </p:sp>
      <p:sp>
        <p:nvSpPr>
          <p:cNvPr id="138" name="Google Shape;138;p24"/>
          <p:cNvSpPr/>
          <p:nvPr>
            <p:ph idx="5" type="pic"/>
          </p:nvPr>
        </p:nvSpPr>
        <p:spPr>
          <a:xfrm>
            <a:off x="9022353" y="2528888"/>
            <a:ext cx="2571106" cy="3980218"/>
          </a:xfrm>
          <a:prstGeom prst="rect">
            <a:avLst/>
          </a:prstGeom>
          <a:solidFill>
            <a:srgbClr val="D0CECE"/>
          </a:solidFill>
          <a:ln>
            <a:noFill/>
          </a:ln>
        </p:spPr>
      </p:sp>
      <p:pic>
        <p:nvPicPr>
          <p:cNvPr id="139" name="Google Shape;139;p2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hree Image Columns Bottom">
  <p:cSld name="8_Title Slide_1">
    <p:spTree>
      <p:nvGrpSpPr>
        <p:cNvPr id="140" name="Shape 140"/>
        <p:cNvGrpSpPr/>
        <p:nvPr/>
      </p:nvGrpSpPr>
      <p:grpSpPr>
        <a:xfrm>
          <a:off x="0" y="0"/>
          <a:ext cx="0" cy="0"/>
          <a:chOff x="0" y="0"/>
          <a:chExt cx="0" cy="0"/>
        </a:xfrm>
      </p:grpSpPr>
      <p:sp>
        <p:nvSpPr>
          <p:cNvPr id="141" name="Google Shape;141;p25"/>
          <p:cNvSpPr txBox="1"/>
          <p:nvPr>
            <p:ph idx="1" type="body"/>
          </p:nvPr>
        </p:nvSpPr>
        <p:spPr>
          <a:xfrm>
            <a:off x="587375" y="1379774"/>
            <a:ext cx="110172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42" name="Google Shape;142;p25"/>
          <p:cNvSpPr/>
          <p:nvPr>
            <p:ph idx="2" type="pic"/>
          </p:nvPr>
        </p:nvSpPr>
        <p:spPr>
          <a:xfrm>
            <a:off x="578577" y="2528900"/>
            <a:ext cx="3454200" cy="3980100"/>
          </a:xfrm>
          <a:prstGeom prst="rect">
            <a:avLst/>
          </a:prstGeom>
          <a:solidFill>
            <a:srgbClr val="D0CECE"/>
          </a:solidFill>
          <a:ln>
            <a:noFill/>
          </a:ln>
        </p:spPr>
      </p:sp>
      <p:sp>
        <p:nvSpPr>
          <p:cNvPr id="143" name="Google Shape;143;p25"/>
          <p:cNvSpPr/>
          <p:nvPr>
            <p:ph idx="3" type="pic"/>
          </p:nvPr>
        </p:nvSpPr>
        <p:spPr>
          <a:xfrm>
            <a:off x="4360069" y="2528900"/>
            <a:ext cx="3454200" cy="3980100"/>
          </a:xfrm>
          <a:prstGeom prst="rect">
            <a:avLst/>
          </a:prstGeom>
          <a:solidFill>
            <a:srgbClr val="D0CECE"/>
          </a:solidFill>
          <a:ln>
            <a:noFill/>
          </a:ln>
        </p:spPr>
      </p:sp>
      <p:sp>
        <p:nvSpPr>
          <p:cNvPr id="144" name="Google Shape;144;p25"/>
          <p:cNvSpPr/>
          <p:nvPr>
            <p:ph idx="4" type="pic"/>
          </p:nvPr>
        </p:nvSpPr>
        <p:spPr>
          <a:xfrm>
            <a:off x="8141561" y="2528900"/>
            <a:ext cx="3454200" cy="3980100"/>
          </a:xfrm>
          <a:prstGeom prst="rect">
            <a:avLst/>
          </a:prstGeom>
          <a:solidFill>
            <a:srgbClr val="D0CECE"/>
          </a:solidFill>
          <a:ln>
            <a:noFill/>
          </a:ln>
        </p:spPr>
      </p:sp>
      <p:pic>
        <p:nvPicPr>
          <p:cNvPr id="145" name="Google Shape;145;p2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op - Two Image Columns Bottom">
  <p:cSld name="7_Title Slide">
    <p:spTree>
      <p:nvGrpSpPr>
        <p:cNvPr id="146" name="Shape 146"/>
        <p:cNvGrpSpPr/>
        <p:nvPr/>
      </p:nvGrpSpPr>
      <p:grpSpPr>
        <a:xfrm>
          <a:off x="0" y="0"/>
          <a:ext cx="0" cy="0"/>
          <a:chOff x="0" y="0"/>
          <a:chExt cx="0" cy="0"/>
        </a:xfrm>
      </p:grpSpPr>
      <p:sp>
        <p:nvSpPr>
          <p:cNvPr id="147" name="Google Shape;147;p26"/>
          <p:cNvSpPr/>
          <p:nvPr>
            <p:ph idx="2" type="pic"/>
          </p:nvPr>
        </p:nvSpPr>
        <p:spPr>
          <a:xfrm>
            <a:off x="578570" y="2528888"/>
            <a:ext cx="5372968" cy="3980218"/>
          </a:xfrm>
          <a:prstGeom prst="rect">
            <a:avLst/>
          </a:prstGeom>
          <a:solidFill>
            <a:srgbClr val="D0CECE"/>
          </a:solidFill>
          <a:ln>
            <a:noFill/>
          </a:ln>
        </p:spPr>
      </p:sp>
      <p:sp>
        <p:nvSpPr>
          <p:cNvPr id="148" name="Google Shape;148;p26"/>
          <p:cNvSpPr/>
          <p:nvPr>
            <p:ph idx="3" type="pic"/>
          </p:nvPr>
        </p:nvSpPr>
        <p:spPr>
          <a:xfrm>
            <a:off x="6205012" y="2528888"/>
            <a:ext cx="5408417" cy="3980218"/>
          </a:xfrm>
          <a:prstGeom prst="rect">
            <a:avLst/>
          </a:prstGeom>
          <a:solidFill>
            <a:srgbClr val="D0CECE"/>
          </a:solidFill>
          <a:ln>
            <a:noFill/>
          </a:ln>
        </p:spPr>
      </p:sp>
      <p:sp>
        <p:nvSpPr>
          <p:cNvPr id="149" name="Google Shape;149;p26"/>
          <p:cNvSpPr txBox="1"/>
          <p:nvPr>
            <p:ph idx="1" type="body"/>
          </p:nvPr>
        </p:nvSpPr>
        <p:spPr>
          <a:xfrm>
            <a:off x="587375" y="1379774"/>
            <a:ext cx="1101725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pic>
        <p:nvPicPr>
          <p:cNvPr id="150" name="Google Shape;150;p26"/>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hree Images Left">
  <p:cSld name="3_Title Slide">
    <p:spTree>
      <p:nvGrpSpPr>
        <p:cNvPr id="151" name="Shape 151"/>
        <p:cNvGrpSpPr/>
        <p:nvPr/>
      </p:nvGrpSpPr>
      <p:grpSpPr>
        <a:xfrm>
          <a:off x="0" y="0"/>
          <a:ext cx="0" cy="0"/>
          <a:chOff x="0" y="0"/>
          <a:chExt cx="0" cy="0"/>
        </a:xfrm>
      </p:grpSpPr>
      <p:sp>
        <p:nvSpPr>
          <p:cNvPr id="152" name="Google Shape;152;p27"/>
          <p:cNvSpPr txBox="1"/>
          <p:nvPr>
            <p:ph idx="1" type="body"/>
          </p:nvPr>
        </p:nvSpPr>
        <p:spPr>
          <a:xfrm>
            <a:off x="569913"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53" name="Google Shape;153;p27"/>
          <p:cNvSpPr txBox="1"/>
          <p:nvPr>
            <p:ph idx="2" type="body"/>
          </p:nvPr>
        </p:nvSpPr>
        <p:spPr>
          <a:xfrm>
            <a:off x="569913"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54" name="Google Shape;154;p27"/>
          <p:cNvSpPr/>
          <p:nvPr>
            <p:ph idx="3" type="pic"/>
          </p:nvPr>
        </p:nvSpPr>
        <p:spPr>
          <a:xfrm>
            <a:off x="9336088" y="3357563"/>
            <a:ext cx="2855912" cy="3136435"/>
          </a:xfrm>
          <a:prstGeom prst="rect">
            <a:avLst/>
          </a:prstGeom>
          <a:solidFill>
            <a:srgbClr val="D0CECE"/>
          </a:solidFill>
          <a:ln>
            <a:noFill/>
          </a:ln>
        </p:spPr>
      </p:sp>
      <p:sp>
        <p:nvSpPr>
          <p:cNvPr id="155" name="Google Shape;155;p27"/>
          <p:cNvSpPr/>
          <p:nvPr>
            <p:ph idx="4" type="pic"/>
          </p:nvPr>
        </p:nvSpPr>
        <p:spPr>
          <a:xfrm>
            <a:off x="6618289" y="3357563"/>
            <a:ext cx="2465386" cy="2555875"/>
          </a:xfrm>
          <a:prstGeom prst="rect">
            <a:avLst/>
          </a:prstGeom>
          <a:solidFill>
            <a:srgbClr val="D0CECE"/>
          </a:solidFill>
          <a:ln>
            <a:noFill/>
          </a:ln>
        </p:spPr>
      </p:sp>
      <p:sp>
        <p:nvSpPr>
          <p:cNvPr id="156" name="Google Shape;156;p27"/>
          <p:cNvSpPr/>
          <p:nvPr>
            <p:ph idx="5" type="pic"/>
          </p:nvPr>
        </p:nvSpPr>
        <p:spPr>
          <a:xfrm>
            <a:off x="7859714" y="549274"/>
            <a:ext cx="2736850" cy="2555875"/>
          </a:xfrm>
          <a:prstGeom prst="rect">
            <a:avLst/>
          </a:prstGeom>
          <a:solidFill>
            <a:srgbClr val="D0CECE"/>
          </a:solidFill>
          <a:ln>
            <a:noFill/>
          </a:ln>
        </p:spPr>
      </p:sp>
      <p:pic>
        <p:nvPicPr>
          <p:cNvPr id="157" name="Google Shape;157;p27"/>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Left - Text Right">
  <p:cSld name="17_Title Slide">
    <p:spTree>
      <p:nvGrpSpPr>
        <p:cNvPr id="158" name="Shape 158"/>
        <p:cNvGrpSpPr/>
        <p:nvPr/>
      </p:nvGrpSpPr>
      <p:grpSpPr>
        <a:xfrm>
          <a:off x="0" y="0"/>
          <a:ext cx="0" cy="0"/>
          <a:chOff x="0" y="0"/>
          <a:chExt cx="0" cy="0"/>
        </a:xfrm>
      </p:grpSpPr>
      <p:sp>
        <p:nvSpPr>
          <p:cNvPr id="159" name="Google Shape;159;p28"/>
          <p:cNvSpPr txBox="1"/>
          <p:nvPr>
            <p:ph idx="1" type="body"/>
          </p:nvPr>
        </p:nvSpPr>
        <p:spPr>
          <a:xfrm>
            <a:off x="660082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60" name="Google Shape;160;p28"/>
          <p:cNvSpPr txBox="1"/>
          <p:nvPr>
            <p:ph idx="2" type="body"/>
          </p:nvPr>
        </p:nvSpPr>
        <p:spPr>
          <a:xfrm>
            <a:off x="660082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61" name="Google Shape;161;p28"/>
          <p:cNvSpPr/>
          <p:nvPr>
            <p:ph idx="3" type="pic"/>
          </p:nvPr>
        </p:nvSpPr>
        <p:spPr>
          <a:xfrm>
            <a:off x="3071813" y="3357563"/>
            <a:ext cx="1908175" cy="2808288"/>
          </a:xfrm>
          <a:prstGeom prst="rect">
            <a:avLst/>
          </a:prstGeom>
          <a:solidFill>
            <a:srgbClr val="D0CECE"/>
          </a:solidFill>
          <a:ln>
            <a:noFill/>
          </a:ln>
        </p:spPr>
      </p:sp>
      <p:sp>
        <p:nvSpPr>
          <p:cNvPr id="162" name="Google Shape;162;p28"/>
          <p:cNvSpPr/>
          <p:nvPr>
            <p:ph idx="4" type="pic"/>
          </p:nvPr>
        </p:nvSpPr>
        <p:spPr>
          <a:xfrm>
            <a:off x="3071813" y="0"/>
            <a:ext cx="2519362" cy="3105149"/>
          </a:xfrm>
          <a:prstGeom prst="rect">
            <a:avLst/>
          </a:prstGeom>
          <a:solidFill>
            <a:srgbClr val="D0CECE"/>
          </a:solidFill>
          <a:ln>
            <a:noFill/>
          </a:ln>
        </p:spPr>
      </p:sp>
      <p:sp>
        <p:nvSpPr>
          <p:cNvPr id="163" name="Google Shape;163;p28"/>
          <p:cNvSpPr/>
          <p:nvPr>
            <p:ph idx="5" type="pic"/>
          </p:nvPr>
        </p:nvSpPr>
        <p:spPr>
          <a:xfrm>
            <a:off x="587375" y="1665287"/>
            <a:ext cx="2232025" cy="3681411"/>
          </a:xfrm>
          <a:prstGeom prst="rect">
            <a:avLst/>
          </a:prstGeom>
          <a:solidFill>
            <a:srgbClr val="D0CECE"/>
          </a:solidFill>
          <a:ln>
            <a:noFill/>
          </a:ln>
        </p:spPr>
      </p:sp>
      <p:pic>
        <p:nvPicPr>
          <p:cNvPr id="164" name="Google Shape;164;p28"/>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Two Images Right">
  <p:cSld name="21_Title Slide">
    <p:spTree>
      <p:nvGrpSpPr>
        <p:cNvPr id="165" name="Shape 165"/>
        <p:cNvGrpSpPr/>
        <p:nvPr/>
      </p:nvGrpSpPr>
      <p:grpSpPr>
        <a:xfrm>
          <a:off x="0" y="0"/>
          <a:ext cx="0" cy="0"/>
          <a:chOff x="0" y="0"/>
          <a:chExt cx="0" cy="0"/>
        </a:xfrm>
      </p:grpSpPr>
      <p:sp>
        <p:nvSpPr>
          <p:cNvPr id="166" name="Google Shape;166;p29"/>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67" name="Google Shape;167;p29"/>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168" name="Google Shape;168;p29"/>
          <p:cNvSpPr/>
          <p:nvPr>
            <p:ph idx="3" type="pic"/>
          </p:nvPr>
        </p:nvSpPr>
        <p:spPr>
          <a:xfrm>
            <a:off x="6600827" y="1"/>
            <a:ext cx="3743323" cy="3681412"/>
          </a:xfrm>
          <a:prstGeom prst="rect">
            <a:avLst/>
          </a:prstGeom>
          <a:solidFill>
            <a:srgbClr val="D0CECE"/>
          </a:solidFill>
          <a:ln>
            <a:noFill/>
          </a:ln>
        </p:spPr>
      </p:sp>
      <p:sp>
        <p:nvSpPr>
          <p:cNvPr id="169" name="Google Shape;169;p29"/>
          <p:cNvSpPr/>
          <p:nvPr>
            <p:ph idx="4" type="pic"/>
          </p:nvPr>
        </p:nvSpPr>
        <p:spPr>
          <a:xfrm>
            <a:off x="7212013" y="3933825"/>
            <a:ext cx="4032250" cy="2924175"/>
          </a:xfrm>
          <a:prstGeom prst="rect">
            <a:avLst/>
          </a:prstGeom>
          <a:solidFill>
            <a:srgbClr val="D0CECE"/>
          </a:solidFill>
          <a:ln>
            <a:noFill/>
          </a:ln>
        </p:spPr>
      </p:sp>
      <p:pic>
        <p:nvPicPr>
          <p:cNvPr id="170" name="Google Shape;170;p2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RDC Strategy">
  <p:cSld name="CUSTOM">
    <p:spTree>
      <p:nvGrpSpPr>
        <p:cNvPr id="171" name="Shape 171"/>
        <p:cNvGrpSpPr/>
        <p:nvPr/>
      </p:nvGrpSpPr>
      <p:grpSpPr>
        <a:xfrm>
          <a:off x="0" y="0"/>
          <a:ext cx="0" cy="0"/>
          <a:chOff x="0" y="0"/>
          <a:chExt cx="0" cy="0"/>
        </a:xfrm>
      </p:grpSpPr>
      <p:sp>
        <p:nvSpPr>
          <p:cNvPr id="172" name="Google Shape;172;p30"/>
          <p:cNvSpPr/>
          <p:nvPr/>
        </p:nvSpPr>
        <p:spPr>
          <a:xfrm>
            <a:off x="5372674" y="2141575"/>
            <a:ext cx="1991400" cy="29772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30"/>
          <p:cNvSpPr/>
          <p:nvPr/>
        </p:nvSpPr>
        <p:spPr>
          <a:xfrm>
            <a:off x="3146975" y="2141575"/>
            <a:ext cx="1991400" cy="29772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0"/>
          <p:cNvSpPr/>
          <p:nvPr/>
        </p:nvSpPr>
        <p:spPr>
          <a:xfrm>
            <a:off x="9818949" y="2143800"/>
            <a:ext cx="1991400" cy="2982900"/>
          </a:xfrm>
          <a:prstGeom prst="rect">
            <a:avLst/>
          </a:prstGeom>
          <a:noFill/>
          <a:ln cap="flat" cmpd="sng" w="28575">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 </a:t>
            </a:r>
            <a:endParaRPr/>
          </a:p>
        </p:txBody>
      </p:sp>
      <p:sp>
        <p:nvSpPr>
          <p:cNvPr id="175" name="Google Shape;175;p30"/>
          <p:cNvSpPr/>
          <p:nvPr/>
        </p:nvSpPr>
        <p:spPr>
          <a:xfrm>
            <a:off x="7602079" y="2143800"/>
            <a:ext cx="1985100" cy="2982900"/>
          </a:xfrm>
          <a:prstGeom prst="rect">
            <a:avLst/>
          </a:prstGeom>
          <a:noFill/>
          <a:ln cap="flat" cmpd="sng" w="28575">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30"/>
          <p:cNvSpPr txBox="1"/>
          <p:nvPr/>
        </p:nvSpPr>
        <p:spPr>
          <a:xfrm>
            <a:off x="487171" y="1385025"/>
            <a:ext cx="2143500" cy="683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3500">
                <a:solidFill>
                  <a:srgbClr val="404041"/>
                </a:solidFill>
              </a:rPr>
              <a:t>Strategy</a:t>
            </a:r>
            <a:endParaRPr sz="3500">
              <a:solidFill>
                <a:srgbClr val="404041"/>
              </a:solidFill>
            </a:endParaRPr>
          </a:p>
          <a:p>
            <a:pPr indent="0" lvl="0" marL="0" rtl="0" algn="l">
              <a:lnSpc>
                <a:spcPct val="100000"/>
              </a:lnSpc>
              <a:spcBef>
                <a:spcPts val="0"/>
              </a:spcBef>
              <a:spcAft>
                <a:spcPts val="0"/>
              </a:spcAft>
              <a:buNone/>
            </a:pPr>
            <a:r>
              <a:rPr lang="en-GB" sz="3500">
                <a:solidFill>
                  <a:srgbClr val="404041"/>
                </a:solidFill>
              </a:rPr>
              <a:t>on a Page</a:t>
            </a:r>
            <a:endParaRPr sz="3500">
              <a:solidFill>
                <a:srgbClr val="404041"/>
              </a:solidFill>
            </a:endParaRPr>
          </a:p>
        </p:txBody>
      </p:sp>
      <p:sp>
        <p:nvSpPr>
          <p:cNvPr id="177" name="Google Shape;177;p30"/>
          <p:cNvSpPr/>
          <p:nvPr/>
        </p:nvSpPr>
        <p:spPr>
          <a:xfrm>
            <a:off x="3148672" y="549275"/>
            <a:ext cx="8668200" cy="1286700"/>
          </a:xfrm>
          <a:prstGeom prst="rect">
            <a:avLst/>
          </a:prstGeom>
          <a:solidFill>
            <a:srgbClr val="5555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30"/>
          <p:cNvSpPr/>
          <p:nvPr/>
        </p:nvSpPr>
        <p:spPr>
          <a:xfrm>
            <a:off x="3391092" y="902731"/>
            <a:ext cx="8182798" cy="510469"/>
          </a:xfrm>
          <a:custGeom>
            <a:rect b="b" l="l" r="r" t="t"/>
            <a:pathLst>
              <a:path extrusionOk="0" h="15754" w="252536">
                <a:moveTo>
                  <a:pt x="55" y="0"/>
                </a:moveTo>
                <a:lnTo>
                  <a:pt x="252426" y="0"/>
                </a:lnTo>
                <a:lnTo>
                  <a:pt x="252536" y="13285"/>
                </a:lnTo>
                <a:lnTo>
                  <a:pt x="129617" y="13230"/>
                </a:lnTo>
                <a:lnTo>
                  <a:pt x="126274" y="15754"/>
                </a:lnTo>
                <a:lnTo>
                  <a:pt x="123029" y="13285"/>
                </a:lnTo>
                <a:lnTo>
                  <a:pt x="0" y="13230"/>
                </a:lnTo>
                <a:close/>
              </a:path>
            </a:pathLst>
          </a:custGeom>
          <a:solidFill>
            <a:srgbClr val="F3F3F3"/>
          </a:solidFill>
          <a:ln cap="flat" cmpd="sng" w="19050">
            <a:solidFill>
              <a:srgbClr val="555555"/>
            </a:solidFill>
            <a:prstDash val="solid"/>
            <a:round/>
            <a:headEnd len="med" w="med" type="none"/>
            <a:tailEnd len="med" w="med" type="none"/>
          </a:ln>
        </p:spPr>
      </p:sp>
      <p:sp>
        <p:nvSpPr>
          <p:cNvPr id="179" name="Google Shape;179;p30"/>
          <p:cNvSpPr/>
          <p:nvPr/>
        </p:nvSpPr>
        <p:spPr>
          <a:xfrm>
            <a:off x="3394656" y="1484384"/>
            <a:ext cx="8177451" cy="581398"/>
          </a:xfrm>
          <a:custGeom>
            <a:rect b="b" l="l" r="r" t="t"/>
            <a:pathLst>
              <a:path extrusionOk="0" h="17943" w="252371">
                <a:moveTo>
                  <a:pt x="0" y="55"/>
                </a:moveTo>
                <a:lnTo>
                  <a:pt x="252371" y="0"/>
                </a:lnTo>
                <a:lnTo>
                  <a:pt x="252371" y="14493"/>
                </a:lnTo>
                <a:lnTo>
                  <a:pt x="233101" y="14548"/>
                </a:lnTo>
                <a:lnTo>
                  <a:pt x="229533" y="17677"/>
                </a:lnTo>
                <a:lnTo>
                  <a:pt x="225745" y="14493"/>
                </a:lnTo>
                <a:lnTo>
                  <a:pt x="164258" y="14493"/>
                </a:lnTo>
                <a:lnTo>
                  <a:pt x="160580" y="17787"/>
                </a:lnTo>
                <a:lnTo>
                  <a:pt x="157121" y="14493"/>
                </a:lnTo>
                <a:lnTo>
                  <a:pt x="95634" y="14438"/>
                </a:lnTo>
                <a:lnTo>
                  <a:pt x="91846" y="17732"/>
                </a:lnTo>
                <a:lnTo>
                  <a:pt x="88113" y="14493"/>
                </a:lnTo>
                <a:lnTo>
                  <a:pt x="27305" y="14419"/>
                </a:lnTo>
                <a:lnTo>
                  <a:pt x="23277" y="17943"/>
                </a:lnTo>
                <a:lnTo>
                  <a:pt x="19584" y="14419"/>
                </a:lnTo>
                <a:lnTo>
                  <a:pt x="0" y="14493"/>
                </a:lnTo>
                <a:close/>
              </a:path>
            </a:pathLst>
          </a:custGeom>
          <a:solidFill>
            <a:srgbClr val="F3F3F3"/>
          </a:solidFill>
          <a:ln cap="flat" cmpd="sng" w="28575">
            <a:solidFill>
              <a:srgbClr val="555555"/>
            </a:solidFill>
            <a:prstDash val="solid"/>
            <a:round/>
            <a:headEnd len="med" w="med" type="none"/>
            <a:tailEnd len="med" w="med" type="none"/>
          </a:ln>
        </p:spPr>
      </p:sp>
      <p:sp>
        <p:nvSpPr>
          <p:cNvPr id="180" name="Google Shape;180;p30"/>
          <p:cNvSpPr txBox="1"/>
          <p:nvPr/>
        </p:nvSpPr>
        <p:spPr>
          <a:xfrm>
            <a:off x="3387944" y="576857"/>
            <a:ext cx="3132000" cy="3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F0F0F0"/>
                </a:solidFill>
              </a:rPr>
              <a:t>ARDC Strategic Drivers</a:t>
            </a:r>
            <a:endParaRPr sz="1100">
              <a:solidFill>
                <a:srgbClr val="F0F0F0"/>
              </a:solidFill>
            </a:endParaRPr>
          </a:p>
        </p:txBody>
      </p:sp>
      <p:sp>
        <p:nvSpPr>
          <p:cNvPr id="181" name="Google Shape;181;p30"/>
          <p:cNvSpPr txBox="1"/>
          <p:nvPr/>
        </p:nvSpPr>
        <p:spPr>
          <a:xfrm>
            <a:off x="3725238" y="936762"/>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PROVIDE AUSTRALIAN RESEARCHERS WITH COMPETITIVE ADVANTAGE THROUGH DATA</a:t>
            </a:r>
            <a:endParaRPr b="1" sz="1300">
              <a:solidFill>
                <a:srgbClr val="414042"/>
              </a:solidFill>
            </a:endParaRPr>
          </a:p>
        </p:txBody>
      </p:sp>
      <p:sp>
        <p:nvSpPr>
          <p:cNvPr id="182" name="Google Shape;182;p30"/>
          <p:cNvSpPr txBox="1"/>
          <p:nvPr/>
        </p:nvSpPr>
        <p:spPr>
          <a:xfrm>
            <a:off x="4607858" y="1543887"/>
            <a:ext cx="57438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DELIVER LEADING-EDGE DIGITAL RESEARCH INFRASTRUCTURE</a:t>
            </a:r>
            <a:endParaRPr b="1" sz="1300">
              <a:solidFill>
                <a:srgbClr val="414042"/>
              </a:solidFill>
            </a:endParaRPr>
          </a:p>
        </p:txBody>
      </p:sp>
      <p:sp>
        <p:nvSpPr>
          <p:cNvPr id="183" name="Google Shape;183;p30"/>
          <p:cNvSpPr/>
          <p:nvPr/>
        </p:nvSpPr>
        <p:spPr>
          <a:xfrm>
            <a:off x="3302500" y="3681425"/>
            <a:ext cx="1681800" cy="1243500"/>
          </a:xfrm>
          <a:prstGeom prst="rect">
            <a:avLst/>
          </a:prstGeom>
          <a:noFill/>
          <a:ln cap="flat" cmpd="sng" w="19050">
            <a:solidFill>
              <a:srgbClr val="00B0D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84" name="Google Shape;184;p30"/>
          <p:cNvSpPr/>
          <p:nvPr/>
        </p:nvSpPr>
        <p:spPr>
          <a:xfrm>
            <a:off x="324026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0"/>
          <p:cNvSpPr txBox="1"/>
          <p:nvPr/>
        </p:nvSpPr>
        <p:spPr>
          <a:xfrm rot="-5400000">
            <a:off x="313147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00B0D5"/>
                </a:solidFill>
              </a:rPr>
              <a:t>GOAL</a:t>
            </a:r>
            <a:endParaRPr b="1" sz="900">
              <a:solidFill>
                <a:srgbClr val="00B0D5"/>
              </a:solidFill>
            </a:endParaRPr>
          </a:p>
        </p:txBody>
      </p:sp>
      <p:sp>
        <p:nvSpPr>
          <p:cNvPr id="186" name="Google Shape;186;p30"/>
          <p:cNvSpPr txBox="1"/>
          <p:nvPr/>
        </p:nvSpPr>
        <p:spPr>
          <a:xfrm>
            <a:off x="3472175" y="3812650"/>
            <a:ext cx="13425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Enduring and targeted data infrastructure </a:t>
            </a:r>
            <a:br>
              <a:rPr lang="en-GB" sz="1100">
                <a:solidFill>
                  <a:srgbClr val="414042"/>
                </a:solidFill>
              </a:rPr>
            </a:br>
            <a:r>
              <a:rPr lang="en-GB" sz="1100">
                <a:solidFill>
                  <a:srgbClr val="414042"/>
                </a:solidFill>
              </a:rPr>
              <a:t>meets research community needs</a:t>
            </a:r>
            <a:endParaRPr sz="1100">
              <a:solidFill>
                <a:srgbClr val="414042"/>
              </a:solidFill>
            </a:endParaRPr>
          </a:p>
        </p:txBody>
      </p:sp>
      <p:sp>
        <p:nvSpPr>
          <p:cNvPr id="187" name="Google Shape;187;p30"/>
          <p:cNvSpPr/>
          <p:nvPr/>
        </p:nvSpPr>
        <p:spPr>
          <a:xfrm>
            <a:off x="5520753" y="3681425"/>
            <a:ext cx="1681800" cy="1243500"/>
          </a:xfrm>
          <a:prstGeom prst="rect">
            <a:avLst/>
          </a:prstGeom>
          <a:noFill/>
          <a:ln cap="flat" cmpd="sng" w="19050">
            <a:solidFill>
              <a:srgbClr val="E518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88" name="Google Shape;188;p30"/>
          <p:cNvSpPr/>
          <p:nvPr/>
        </p:nvSpPr>
        <p:spPr>
          <a:xfrm>
            <a:off x="5458518"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30"/>
          <p:cNvSpPr txBox="1"/>
          <p:nvPr/>
        </p:nvSpPr>
        <p:spPr>
          <a:xfrm rot="-5400000">
            <a:off x="5349724"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E51875"/>
                </a:solidFill>
              </a:rPr>
              <a:t>GOAL</a:t>
            </a:r>
            <a:endParaRPr b="1" sz="900">
              <a:solidFill>
                <a:srgbClr val="E51875"/>
              </a:solidFill>
            </a:endParaRPr>
          </a:p>
        </p:txBody>
      </p:sp>
      <p:sp>
        <p:nvSpPr>
          <p:cNvPr id="190" name="Google Shape;190;p30"/>
          <p:cNvSpPr txBox="1"/>
          <p:nvPr/>
        </p:nvSpPr>
        <p:spPr>
          <a:xfrm>
            <a:off x="5715388"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Nectar is a critical component of the national compute ecosystem</a:t>
            </a:r>
            <a:endParaRPr sz="1100">
              <a:solidFill>
                <a:srgbClr val="414042"/>
              </a:solidFill>
            </a:endParaRPr>
          </a:p>
        </p:txBody>
      </p:sp>
      <p:sp>
        <p:nvSpPr>
          <p:cNvPr id="191" name="Google Shape;191;p30"/>
          <p:cNvSpPr/>
          <p:nvPr/>
        </p:nvSpPr>
        <p:spPr>
          <a:xfrm>
            <a:off x="7757694" y="3681425"/>
            <a:ext cx="1681800" cy="1243500"/>
          </a:xfrm>
          <a:prstGeom prst="rect">
            <a:avLst/>
          </a:prstGeom>
          <a:noFill/>
          <a:ln cap="flat" cmpd="sng" w="19050">
            <a:solidFill>
              <a:srgbClr val="F8B20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92" name="Google Shape;192;p30"/>
          <p:cNvSpPr/>
          <p:nvPr/>
        </p:nvSpPr>
        <p:spPr>
          <a:xfrm>
            <a:off x="7695455"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30"/>
          <p:cNvSpPr txBox="1"/>
          <p:nvPr/>
        </p:nvSpPr>
        <p:spPr>
          <a:xfrm rot="-5400000">
            <a:off x="7586662"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F8B20E"/>
                </a:solidFill>
              </a:rPr>
              <a:t>GOAL</a:t>
            </a:r>
            <a:endParaRPr b="1" sz="900">
              <a:solidFill>
                <a:srgbClr val="F8B20E"/>
              </a:solidFill>
            </a:endParaRPr>
          </a:p>
        </p:txBody>
      </p:sp>
      <p:sp>
        <p:nvSpPr>
          <p:cNvPr id="194" name="Google Shape;194;p30"/>
          <p:cNvSpPr txBox="1"/>
          <p:nvPr/>
        </p:nvSpPr>
        <p:spPr>
          <a:xfrm>
            <a:off x="7908619" y="3812633"/>
            <a:ext cx="13800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Services for the discovery, linkage and interoperability of data accelerate research and underpin </a:t>
            </a:r>
            <a:br>
              <a:rPr lang="en-GB" sz="1100">
                <a:solidFill>
                  <a:srgbClr val="414042"/>
                </a:solidFill>
              </a:rPr>
            </a:br>
            <a:r>
              <a:rPr lang="en-GB" sz="1100">
                <a:solidFill>
                  <a:srgbClr val="414042"/>
                </a:solidFill>
              </a:rPr>
              <a:t>research integrity </a:t>
            </a:r>
            <a:endParaRPr sz="1100">
              <a:solidFill>
                <a:srgbClr val="414042"/>
              </a:solidFill>
            </a:endParaRPr>
          </a:p>
        </p:txBody>
      </p:sp>
      <p:sp>
        <p:nvSpPr>
          <p:cNvPr id="195" name="Google Shape;195;p30"/>
          <p:cNvSpPr/>
          <p:nvPr/>
        </p:nvSpPr>
        <p:spPr>
          <a:xfrm>
            <a:off x="9994623" y="3681425"/>
            <a:ext cx="1681800" cy="1243500"/>
          </a:xfrm>
          <a:prstGeom prst="rect">
            <a:avLst/>
          </a:prstGeom>
          <a:noFill/>
          <a:ln cap="flat" cmpd="sng" w="19050">
            <a:solidFill>
              <a:srgbClr val="8E489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E51875"/>
              </a:highlight>
            </a:endParaRPr>
          </a:p>
        </p:txBody>
      </p:sp>
      <p:sp>
        <p:nvSpPr>
          <p:cNvPr id="196" name="Google Shape;196;p30"/>
          <p:cNvSpPr/>
          <p:nvPr/>
        </p:nvSpPr>
        <p:spPr>
          <a:xfrm>
            <a:off x="9932381" y="3913998"/>
            <a:ext cx="124500" cy="48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p30"/>
          <p:cNvSpPr txBox="1"/>
          <p:nvPr/>
        </p:nvSpPr>
        <p:spPr>
          <a:xfrm rot="-5400000">
            <a:off x="9823588" y="4072683"/>
            <a:ext cx="341700" cy="135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900">
                <a:solidFill>
                  <a:srgbClr val="8E489B"/>
                </a:solidFill>
              </a:rPr>
              <a:t>GOAL</a:t>
            </a:r>
            <a:endParaRPr b="1" sz="900">
              <a:solidFill>
                <a:srgbClr val="8E489B"/>
              </a:solidFill>
            </a:endParaRPr>
          </a:p>
        </p:txBody>
      </p:sp>
      <p:sp>
        <p:nvSpPr>
          <p:cNvPr id="198" name="Google Shape;198;p30"/>
          <p:cNvSpPr txBox="1"/>
          <p:nvPr/>
        </p:nvSpPr>
        <p:spPr>
          <a:xfrm>
            <a:off x="10189252" y="3812649"/>
            <a:ext cx="1292700" cy="933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sz="1100">
                <a:solidFill>
                  <a:srgbClr val="414042"/>
                </a:solidFill>
              </a:rPr>
              <a:t>ARDC provides national leadership </a:t>
            </a:r>
            <a:br>
              <a:rPr lang="en-GB" sz="1100">
                <a:solidFill>
                  <a:srgbClr val="414042"/>
                </a:solidFill>
              </a:rPr>
            </a:br>
            <a:r>
              <a:rPr lang="en-GB" sz="1100">
                <a:solidFill>
                  <a:srgbClr val="414042"/>
                </a:solidFill>
              </a:rPr>
              <a:t>in Digital Research Infrastructure </a:t>
            </a:r>
            <a:br>
              <a:rPr lang="en-GB" sz="1100">
                <a:solidFill>
                  <a:srgbClr val="414042"/>
                </a:solidFill>
              </a:rPr>
            </a:br>
            <a:r>
              <a:rPr lang="en-GB" sz="1100">
                <a:solidFill>
                  <a:srgbClr val="414042"/>
                </a:solidFill>
              </a:rPr>
              <a:t>(DRI) skills</a:t>
            </a:r>
            <a:endParaRPr sz="1100">
              <a:solidFill>
                <a:srgbClr val="414042"/>
              </a:solidFill>
            </a:endParaRPr>
          </a:p>
        </p:txBody>
      </p:sp>
      <p:sp>
        <p:nvSpPr>
          <p:cNvPr id="199" name="Google Shape;199;p30"/>
          <p:cNvSpPr txBox="1"/>
          <p:nvPr/>
        </p:nvSpPr>
        <p:spPr>
          <a:xfrm>
            <a:off x="3315479" y="3226004"/>
            <a:ext cx="16377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THEMATIC RESEARCH DATA COMMONS</a:t>
            </a:r>
            <a:endParaRPr b="1" sz="1100">
              <a:solidFill>
                <a:srgbClr val="414042"/>
              </a:solidFill>
            </a:endParaRPr>
          </a:p>
        </p:txBody>
      </p:sp>
      <p:sp>
        <p:nvSpPr>
          <p:cNvPr id="200" name="Google Shape;200;p30"/>
          <p:cNvSpPr txBox="1"/>
          <p:nvPr/>
        </p:nvSpPr>
        <p:spPr>
          <a:xfrm>
            <a:off x="5509108"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NECTAR RESEARCH CLOUD</a:t>
            </a:r>
            <a:endParaRPr b="1" sz="1100">
              <a:solidFill>
                <a:srgbClr val="414042"/>
              </a:solidFill>
            </a:endParaRPr>
          </a:p>
        </p:txBody>
      </p:sp>
      <p:sp>
        <p:nvSpPr>
          <p:cNvPr id="201" name="Google Shape;201;p30"/>
          <p:cNvSpPr txBox="1"/>
          <p:nvPr/>
        </p:nvSpPr>
        <p:spPr>
          <a:xfrm>
            <a:off x="7689149" y="3226015"/>
            <a:ext cx="18330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NATIONAL INFORMATION INFRASTRUCTURE</a:t>
            </a:r>
            <a:endParaRPr b="1" sz="1100">
              <a:solidFill>
                <a:srgbClr val="414042"/>
              </a:solidFill>
            </a:endParaRPr>
          </a:p>
        </p:txBody>
      </p:sp>
      <p:sp>
        <p:nvSpPr>
          <p:cNvPr id="202" name="Google Shape;202;p30"/>
          <p:cNvSpPr txBox="1"/>
          <p:nvPr/>
        </p:nvSpPr>
        <p:spPr>
          <a:xfrm>
            <a:off x="9974082" y="3226017"/>
            <a:ext cx="1693800" cy="28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100">
                <a:solidFill>
                  <a:srgbClr val="414042"/>
                </a:solidFill>
              </a:rPr>
              <a:t>SKILLS</a:t>
            </a:r>
            <a:endParaRPr b="1" sz="1100">
              <a:solidFill>
                <a:srgbClr val="414042"/>
              </a:solidFill>
            </a:endParaRPr>
          </a:p>
        </p:txBody>
      </p:sp>
      <p:sp>
        <p:nvSpPr>
          <p:cNvPr id="203" name="Google Shape;203;p30"/>
          <p:cNvSpPr/>
          <p:nvPr/>
        </p:nvSpPr>
        <p:spPr>
          <a:xfrm>
            <a:off x="3146825" y="5950722"/>
            <a:ext cx="8677908" cy="512057"/>
          </a:xfrm>
          <a:custGeom>
            <a:rect b="b" l="l" r="r" t="t"/>
            <a:pathLst>
              <a:path extrusionOk="0" h="15803" w="267816">
                <a:moveTo>
                  <a:pt x="267656" y="15803"/>
                </a:moveTo>
                <a:lnTo>
                  <a:pt x="0" y="15644"/>
                </a:lnTo>
                <a:lnTo>
                  <a:pt x="159" y="2891"/>
                </a:lnTo>
                <a:lnTo>
                  <a:pt x="130546" y="2524"/>
                </a:lnTo>
                <a:lnTo>
                  <a:pt x="133889" y="0"/>
                </a:lnTo>
                <a:lnTo>
                  <a:pt x="137134" y="2469"/>
                </a:lnTo>
                <a:lnTo>
                  <a:pt x="267816" y="2412"/>
                </a:lnTo>
                <a:close/>
              </a:path>
            </a:pathLst>
          </a:custGeom>
          <a:noFill/>
          <a:ln cap="flat" cmpd="sng" w="28575">
            <a:solidFill>
              <a:srgbClr val="555555"/>
            </a:solidFill>
            <a:prstDash val="solid"/>
            <a:round/>
            <a:headEnd len="med" w="med" type="none"/>
            <a:tailEnd len="med" w="med" type="none"/>
          </a:ln>
        </p:spPr>
      </p:sp>
      <p:sp>
        <p:nvSpPr>
          <p:cNvPr id="204" name="Google Shape;204;p30"/>
          <p:cNvSpPr/>
          <p:nvPr/>
        </p:nvSpPr>
        <p:spPr>
          <a:xfrm>
            <a:off x="3151977" y="5227803"/>
            <a:ext cx="8680500" cy="584185"/>
          </a:xfrm>
          <a:custGeom>
            <a:rect b="b" l="l" r="r" t="t"/>
            <a:pathLst>
              <a:path extrusionOk="0" h="18029" w="267896">
                <a:moveTo>
                  <a:pt x="267657" y="18029"/>
                </a:moveTo>
                <a:lnTo>
                  <a:pt x="0" y="17869"/>
                </a:lnTo>
                <a:lnTo>
                  <a:pt x="0" y="3363"/>
                </a:lnTo>
                <a:lnTo>
                  <a:pt x="26793" y="3395"/>
                </a:lnTo>
                <a:lnTo>
                  <a:pt x="30361" y="266"/>
                </a:lnTo>
                <a:lnTo>
                  <a:pt x="34149" y="3450"/>
                </a:lnTo>
                <a:lnTo>
                  <a:pt x="95636" y="3450"/>
                </a:lnTo>
                <a:lnTo>
                  <a:pt x="99314" y="156"/>
                </a:lnTo>
                <a:lnTo>
                  <a:pt x="102773" y="3450"/>
                </a:lnTo>
                <a:lnTo>
                  <a:pt x="164260" y="3505"/>
                </a:lnTo>
                <a:lnTo>
                  <a:pt x="168048" y="211"/>
                </a:lnTo>
                <a:lnTo>
                  <a:pt x="171781" y="3450"/>
                </a:lnTo>
                <a:lnTo>
                  <a:pt x="232589" y="3524"/>
                </a:lnTo>
                <a:lnTo>
                  <a:pt x="236617" y="0"/>
                </a:lnTo>
                <a:lnTo>
                  <a:pt x="240310" y="3524"/>
                </a:lnTo>
                <a:lnTo>
                  <a:pt x="267896" y="3363"/>
                </a:lnTo>
                <a:close/>
              </a:path>
            </a:pathLst>
          </a:custGeom>
          <a:noFill/>
          <a:ln cap="flat" cmpd="sng" w="28575">
            <a:solidFill>
              <a:srgbClr val="555555"/>
            </a:solidFill>
            <a:prstDash val="solid"/>
            <a:round/>
            <a:headEnd len="med" w="med" type="none"/>
            <a:tailEnd len="med" w="med" type="none"/>
          </a:ln>
        </p:spPr>
      </p:sp>
      <p:sp>
        <p:nvSpPr>
          <p:cNvPr id="205" name="Google Shape;205;p30"/>
          <p:cNvSpPr txBox="1"/>
          <p:nvPr/>
        </p:nvSpPr>
        <p:spPr>
          <a:xfrm>
            <a:off x="3765736" y="6059631"/>
            <a:ext cx="74763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NURTURE PARTNERSHIPS WITH OUR STAKEHOLDERS</a:t>
            </a:r>
            <a:endParaRPr b="1" sz="1300">
              <a:solidFill>
                <a:srgbClr val="414042"/>
              </a:solidFill>
            </a:endParaRPr>
          </a:p>
        </p:txBody>
      </p:sp>
      <p:sp>
        <p:nvSpPr>
          <p:cNvPr id="206" name="Google Shape;206;p30"/>
          <p:cNvSpPr txBox="1"/>
          <p:nvPr/>
        </p:nvSpPr>
        <p:spPr>
          <a:xfrm>
            <a:off x="3511427" y="5388986"/>
            <a:ext cx="7952400" cy="3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rgbClr val="414042"/>
                </a:solidFill>
              </a:rPr>
              <a:t>CONTINUE TO DEVELOP THE ARDC HUB OF EXPERTISE THAT UNDERPINS ALL OUR WORK</a:t>
            </a:r>
            <a:endParaRPr b="1" sz="1300">
              <a:solidFill>
                <a:srgbClr val="414042"/>
              </a:solidFill>
            </a:endParaRPr>
          </a:p>
        </p:txBody>
      </p:sp>
      <p:sp>
        <p:nvSpPr>
          <p:cNvPr id="207" name="Google Shape;207;p30"/>
          <p:cNvSpPr/>
          <p:nvPr/>
        </p:nvSpPr>
        <p:spPr>
          <a:xfrm rot="10800000">
            <a:off x="6210650"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30"/>
          <p:cNvSpPr/>
          <p:nvPr/>
        </p:nvSpPr>
        <p:spPr>
          <a:xfrm rot="10800000">
            <a:off x="3983315"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30"/>
          <p:cNvSpPr/>
          <p:nvPr/>
        </p:nvSpPr>
        <p:spPr>
          <a:xfrm rot="10800000">
            <a:off x="8437986"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30"/>
          <p:cNvSpPr/>
          <p:nvPr/>
        </p:nvSpPr>
        <p:spPr>
          <a:xfrm rot="10800000">
            <a:off x="10679809" y="2074653"/>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30"/>
          <p:cNvSpPr/>
          <p:nvPr/>
        </p:nvSpPr>
        <p:spPr>
          <a:xfrm>
            <a:off x="3983339"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0"/>
          <p:cNvSpPr/>
          <p:nvPr/>
        </p:nvSpPr>
        <p:spPr>
          <a:xfrm>
            <a:off x="6210675"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0"/>
          <p:cNvSpPr/>
          <p:nvPr/>
        </p:nvSpPr>
        <p:spPr>
          <a:xfrm>
            <a:off x="8438010"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30"/>
          <p:cNvSpPr/>
          <p:nvPr/>
        </p:nvSpPr>
        <p:spPr>
          <a:xfrm>
            <a:off x="10658094" y="5056238"/>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30"/>
          <p:cNvSpPr/>
          <p:nvPr/>
        </p:nvSpPr>
        <p:spPr>
          <a:xfrm>
            <a:off x="7327640" y="5741596"/>
            <a:ext cx="320400" cy="140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6" name="Google Shape;216;p30"/>
          <p:cNvPicPr preferRelativeResize="0"/>
          <p:nvPr/>
        </p:nvPicPr>
        <p:blipFill rotWithShape="1">
          <a:blip r:embed="rId2">
            <a:alphaModFix/>
          </a:blip>
          <a:srcRect b="0" l="0" r="0" t="0"/>
          <a:stretch/>
        </p:blipFill>
        <p:spPr>
          <a:xfrm>
            <a:off x="3633150" y="2286125"/>
            <a:ext cx="1020200" cy="860700"/>
          </a:xfrm>
          <a:prstGeom prst="rect">
            <a:avLst/>
          </a:prstGeom>
          <a:noFill/>
          <a:ln>
            <a:noFill/>
          </a:ln>
        </p:spPr>
      </p:pic>
      <p:pic>
        <p:nvPicPr>
          <p:cNvPr id="217" name="Google Shape;217;p30"/>
          <p:cNvPicPr preferRelativeResize="0"/>
          <p:nvPr/>
        </p:nvPicPr>
        <p:blipFill rotWithShape="1">
          <a:blip r:embed="rId3">
            <a:alphaModFix/>
          </a:blip>
          <a:srcRect b="0" l="0" r="0" t="0"/>
          <a:stretch/>
        </p:blipFill>
        <p:spPr>
          <a:xfrm>
            <a:off x="10339402" y="2309675"/>
            <a:ext cx="974225" cy="821925"/>
          </a:xfrm>
          <a:prstGeom prst="rect">
            <a:avLst/>
          </a:prstGeom>
          <a:noFill/>
          <a:ln>
            <a:noFill/>
          </a:ln>
        </p:spPr>
      </p:pic>
      <p:pic>
        <p:nvPicPr>
          <p:cNvPr id="218" name="Google Shape;218;p30"/>
          <p:cNvPicPr preferRelativeResize="0"/>
          <p:nvPr/>
        </p:nvPicPr>
        <p:blipFill rotWithShape="1">
          <a:blip r:embed="rId4">
            <a:alphaModFix/>
          </a:blip>
          <a:srcRect b="0" l="0" r="0" t="0"/>
          <a:stretch/>
        </p:blipFill>
        <p:spPr>
          <a:xfrm>
            <a:off x="8093251" y="2291876"/>
            <a:ext cx="1012750" cy="854425"/>
          </a:xfrm>
          <a:prstGeom prst="rect">
            <a:avLst/>
          </a:prstGeom>
          <a:noFill/>
          <a:ln>
            <a:noFill/>
          </a:ln>
        </p:spPr>
      </p:pic>
      <p:pic>
        <p:nvPicPr>
          <p:cNvPr id="219" name="Google Shape;219;p30"/>
          <p:cNvPicPr preferRelativeResize="0"/>
          <p:nvPr/>
        </p:nvPicPr>
        <p:blipFill rotWithShape="1">
          <a:blip r:embed="rId5">
            <a:alphaModFix/>
          </a:blip>
          <a:srcRect b="0" l="0" r="0" t="0"/>
          <a:stretch/>
        </p:blipFill>
        <p:spPr>
          <a:xfrm>
            <a:off x="5840025" y="2272799"/>
            <a:ext cx="1061675" cy="895700"/>
          </a:xfrm>
          <a:prstGeom prst="rect">
            <a:avLst/>
          </a:prstGeom>
          <a:noFill/>
          <a:ln>
            <a:noFill/>
          </a:ln>
        </p:spPr>
      </p:pic>
      <p:pic>
        <p:nvPicPr>
          <p:cNvPr id="220" name="Google Shape;220;p30"/>
          <p:cNvPicPr preferRelativeResize="0"/>
          <p:nvPr/>
        </p:nvPicPr>
        <p:blipFill rotWithShape="1">
          <a:blip r:embed="rId6">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eft - Slim Image Right ">
  <p:cSld name="10_Title Slide">
    <p:spTree>
      <p:nvGrpSpPr>
        <p:cNvPr id="34" name="Shape 34"/>
        <p:cNvGrpSpPr/>
        <p:nvPr/>
      </p:nvGrpSpPr>
      <p:grpSpPr>
        <a:xfrm>
          <a:off x="0" y="0"/>
          <a:ext cx="0" cy="0"/>
          <a:chOff x="0" y="0"/>
          <a:chExt cx="0" cy="0"/>
        </a:xfrm>
      </p:grpSpPr>
      <p:sp>
        <p:nvSpPr>
          <p:cNvPr id="35" name="Google Shape;35;p4"/>
          <p:cNvSpPr/>
          <p:nvPr>
            <p:ph idx="2" type="pic"/>
          </p:nvPr>
        </p:nvSpPr>
        <p:spPr>
          <a:xfrm>
            <a:off x="6843900" y="1412874"/>
            <a:ext cx="3500249" cy="5445125"/>
          </a:xfrm>
          <a:prstGeom prst="rect">
            <a:avLst/>
          </a:prstGeom>
          <a:solidFill>
            <a:srgbClr val="D0CECE"/>
          </a:solidFill>
          <a:ln>
            <a:noFill/>
          </a:ln>
        </p:spPr>
      </p:sp>
      <p:sp>
        <p:nvSpPr>
          <p:cNvPr id="36" name="Google Shape;36;p4"/>
          <p:cNvSpPr txBox="1"/>
          <p:nvPr>
            <p:ph idx="1" type="body"/>
          </p:nvPr>
        </p:nvSpPr>
        <p:spPr>
          <a:xfrm>
            <a:off x="587375" y="1379774"/>
            <a:ext cx="5003800" cy="861775"/>
          </a:xfrm>
          <a:prstGeom prst="rect">
            <a:avLst/>
          </a:prstGeom>
          <a:noFill/>
          <a:ln>
            <a:noFill/>
          </a:ln>
        </p:spPr>
        <p:txBody>
          <a:bodyPr anchorCtr="0" anchor="t" bIns="0" lIns="0" spcFirstLastPara="1" rIns="0" wrap="square" tIns="0">
            <a:noAutofit/>
          </a:bodyPr>
          <a:lstStyle>
            <a:lvl1pPr indent="-228600" lvl="0" marL="457200" marR="0" rtl="0" algn="l">
              <a:lnSpc>
                <a:spcPct val="95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95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95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95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95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95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95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95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95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37" name="Google Shape;37;p4"/>
          <p:cNvSpPr txBox="1"/>
          <p:nvPr>
            <p:ph idx="3"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38" name="Google Shape;38;p4"/>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p:cSld name="CUSTOM_3">
    <p:spTree>
      <p:nvGrpSpPr>
        <p:cNvPr id="221" name="Shape 221"/>
        <p:cNvGrpSpPr/>
        <p:nvPr/>
      </p:nvGrpSpPr>
      <p:grpSpPr>
        <a:xfrm>
          <a:off x="0" y="0"/>
          <a:ext cx="0" cy="0"/>
          <a:chOff x="0" y="0"/>
          <a:chExt cx="0" cy="0"/>
        </a:xfrm>
      </p:grpSpPr>
      <p:sp>
        <p:nvSpPr>
          <p:cNvPr id="222" name="Google Shape;222;p31"/>
          <p:cNvSpPr/>
          <p:nvPr/>
        </p:nvSpPr>
        <p:spPr>
          <a:xfrm>
            <a:off x="0" y="0"/>
            <a:ext cx="12192000" cy="5965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31"/>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31"/>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225" name="Google Shape;225;p31"/>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226" name="Google Shape;226;p31"/>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7" name="Shape 227"/>
        <p:cNvGrpSpPr/>
        <p:nvPr/>
      </p:nvGrpSpPr>
      <p:grpSpPr>
        <a:xfrm>
          <a:off x="0" y="0"/>
          <a:ext cx="0" cy="0"/>
          <a:chOff x="0" y="0"/>
          <a:chExt cx="0" cy="0"/>
        </a:xfrm>
      </p:grpSpPr>
      <p:sp>
        <p:nvSpPr>
          <p:cNvPr id="228" name="Google Shape;228;p32"/>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Autofit/>
          </a:bodyPr>
          <a:lstStyle>
            <a:lvl1pPr lvl="0">
              <a:buNone/>
              <a:defRPr sz="1500"/>
            </a:lvl1pPr>
            <a:lvl2pPr lvl="1">
              <a:buNone/>
              <a:defRPr sz="1500"/>
            </a:lvl2pPr>
            <a:lvl3pPr lvl="2">
              <a:buNone/>
              <a:defRPr sz="1500"/>
            </a:lvl3pPr>
            <a:lvl4pPr lvl="3">
              <a:buNone/>
              <a:defRPr sz="1500"/>
            </a:lvl4pPr>
            <a:lvl5pPr lvl="4">
              <a:buNone/>
              <a:defRPr sz="1500"/>
            </a:lvl5pPr>
            <a:lvl6pPr lvl="5">
              <a:buNone/>
              <a:defRPr sz="1500"/>
            </a:lvl6pPr>
            <a:lvl7pPr lvl="6">
              <a:buNone/>
              <a:defRPr sz="1500"/>
            </a:lvl7pPr>
            <a:lvl8pPr lvl="7">
              <a:buNone/>
              <a:defRPr sz="1500"/>
            </a:lvl8pPr>
            <a:lvl9pPr lvl="8">
              <a:buNone/>
              <a:defRPr sz="15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to country">
  <p:cSld name="CUSTOM_1">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2">
            <a:alphaModFix/>
          </a:blip>
          <a:srcRect b="36645" l="15208" r="438" t="12941"/>
          <a:stretch/>
        </p:blipFill>
        <p:spPr>
          <a:xfrm>
            <a:off x="0" y="709600"/>
            <a:ext cx="12192005" cy="5256166"/>
          </a:xfrm>
          <a:prstGeom prst="rect">
            <a:avLst/>
          </a:prstGeom>
          <a:noFill/>
          <a:ln>
            <a:noFill/>
          </a:ln>
        </p:spPr>
      </p:pic>
      <p:sp>
        <p:nvSpPr>
          <p:cNvPr id="231" name="Google Shape;231;p33"/>
          <p:cNvSpPr/>
          <p:nvPr/>
        </p:nvSpPr>
        <p:spPr>
          <a:xfrm>
            <a:off x="400067" y="641367"/>
            <a:ext cx="4644300" cy="5664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lt1"/>
                </a:solidFill>
                <a:latin typeface="Arial"/>
                <a:ea typeface="Arial"/>
                <a:cs typeface="Arial"/>
                <a:sym typeface="Arial"/>
              </a:rPr>
              <a:t>w</a:t>
            </a:r>
            <a:endParaRPr b="0" i="0" sz="1900" u="none" cap="none" strike="noStrike">
              <a:solidFill>
                <a:schemeClr val="lt1"/>
              </a:solidFill>
              <a:latin typeface="Arial"/>
              <a:ea typeface="Arial"/>
              <a:cs typeface="Arial"/>
              <a:sym typeface="Arial"/>
            </a:endParaRPr>
          </a:p>
        </p:txBody>
      </p:sp>
      <p:sp>
        <p:nvSpPr>
          <p:cNvPr id="232" name="Google Shape;232;p33"/>
          <p:cNvSpPr txBox="1"/>
          <p:nvPr/>
        </p:nvSpPr>
        <p:spPr>
          <a:xfrm>
            <a:off x="1003667" y="2816367"/>
            <a:ext cx="3589500" cy="2301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rgbClr val="000000"/>
              </a:buClr>
              <a:buSzPts val="2300"/>
              <a:buFont typeface="Arial"/>
              <a:buNone/>
            </a:pPr>
            <a:r>
              <a:rPr b="0" i="0" lang="en-GB" sz="2300" u="none" cap="none" strike="noStrike">
                <a:solidFill>
                  <a:schemeClr val="dk1"/>
                </a:solidFill>
                <a:latin typeface="Calibri"/>
                <a:ea typeface="Calibri"/>
                <a:cs typeface="Calibri"/>
                <a:sym typeface="Calibri"/>
              </a:rPr>
              <a:t>We acknowledge and celebrate the First Australians on whose traditional lands we meet, and we pay our respect to their elders past, present and emerging.</a:t>
            </a:r>
            <a:endParaRPr b="0" i="0" sz="2300" u="none" cap="none" strike="noStrike">
              <a:solidFill>
                <a:srgbClr val="000000"/>
              </a:solidFill>
              <a:latin typeface="Calibri"/>
              <a:ea typeface="Calibri"/>
              <a:cs typeface="Calibri"/>
              <a:sym typeface="Calibri"/>
            </a:endParaRPr>
          </a:p>
        </p:txBody>
      </p:sp>
      <p:sp>
        <p:nvSpPr>
          <p:cNvPr id="233" name="Google Shape;233;p33"/>
          <p:cNvSpPr txBox="1"/>
          <p:nvPr/>
        </p:nvSpPr>
        <p:spPr>
          <a:xfrm>
            <a:off x="1003900" y="1640433"/>
            <a:ext cx="3703500" cy="858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ACKNOWLEDGEMENT OF COUNTRY</a:t>
            </a:r>
            <a:endParaRPr b="0" i="0" sz="31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1">
  <p:cSld name="CUSTOM_1_1_1_1_1">
    <p:spTree>
      <p:nvGrpSpPr>
        <p:cNvPr id="234" name="Shape 234"/>
        <p:cNvGrpSpPr/>
        <p:nvPr/>
      </p:nvGrpSpPr>
      <p:grpSpPr>
        <a:xfrm>
          <a:off x="0" y="0"/>
          <a:ext cx="0" cy="0"/>
          <a:chOff x="0" y="0"/>
          <a:chExt cx="0" cy="0"/>
        </a:xfrm>
      </p:grpSpPr>
      <p:sp>
        <p:nvSpPr>
          <p:cNvPr id="235" name="Google Shape;235;p34"/>
          <p:cNvSpPr/>
          <p:nvPr/>
        </p:nvSpPr>
        <p:spPr>
          <a:xfrm>
            <a:off x="-95233" y="1529567"/>
            <a:ext cx="12382500" cy="44364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36" name="Google Shape;236;p34"/>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5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37" name="Google Shape;237;p34"/>
          <p:cNvSpPr txBox="1"/>
          <p:nvPr>
            <p:ph type="title"/>
          </p:nvPr>
        </p:nvSpPr>
        <p:spPr>
          <a:xfrm>
            <a:off x="394133" y="867967"/>
            <a:ext cx="11432700" cy="40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404041"/>
              </a:buClr>
              <a:buSzPts val="3200"/>
              <a:buNone/>
              <a:defRPr b="0" sz="3200">
                <a:solidFill>
                  <a:srgbClr val="40404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p:cSld name="CUSTOM_3_2">
    <p:spTree>
      <p:nvGrpSpPr>
        <p:cNvPr id="238" name="Shape 238"/>
        <p:cNvGrpSpPr/>
        <p:nvPr/>
      </p:nvGrpSpPr>
      <p:grpSpPr>
        <a:xfrm>
          <a:off x="0" y="0"/>
          <a:ext cx="0" cy="0"/>
          <a:chOff x="0" y="0"/>
          <a:chExt cx="0" cy="0"/>
        </a:xfrm>
      </p:grpSpPr>
      <p:sp>
        <p:nvSpPr>
          <p:cNvPr id="239" name="Google Shape;239;p35"/>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35"/>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lvl1pPr lvl="0">
              <a:spcBef>
                <a:spcPts val="100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spcBef>
                <a:spcPts val="1000"/>
              </a:spcBef>
              <a:spcAft>
                <a:spcPts val="0"/>
              </a:spcAft>
              <a:buClr>
                <a:srgbClr val="939597"/>
              </a:buClr>
              <a:buSzPts val="900"/>
              <a:buNone/>
              <a:defRPr sz="900">
                <a:solidFill>
                  <a:srgbClr val="939597"/>
                </a:solidFill>
              </a:defRPr>
            </a:lvl2pPr>
            <a:lvl3pPr lvl="2">
              <a:spcBef>
                <a:spcPts val="1000"/>
              </a:spcBef>
              <a:spcAft>
                <a:spcPts val="0"/>
              </a:spcAft>
              <a:buClr>
                <a:srgbClr val="939597"/>
              </a:buClr>
              <a:buSzPts val="900"/>
              <a:buNone/>
              <a:defRPr sz="900">
                <a:solidFill>
                  <a:srgbClr val="939597"/>
                </a:solidFill>
              </a:defRPr>
            </a:lvl3pPr>
            <a:lvl4pPr lvl="3">
              <a:spcBef>
                <a:spcPts val="1000"/>
              </a:spcBef>
              <a:spcAft>
                <a:spcPts val="0"/>
              </a:spcAft>
              <a:buClr>
                <a:srgbClr val="939597"/>
              </a:buClr>
              <a:buSzPts val="900"/>
              <a:buNone/>
              <a:defRPr sz="900">
                <a:solidFill>
                  <a:srgbClr val="939597"/>
                </a:solidFill>
              </a:defRPr>
            </a:lvl4pPr>
            <a:lvl5pPr lvl="4">
              <a:spcBef>
                <a:spcPts val="1000"/>
              </a:spcBef>
              <a:spcAft>
                <a:spcPts val="0"/>
              </a:spcAft>
              <a:buClr>
                <a:srgbClr val="939597"/>
              </a:buClr>
              <a:buSzPts val="900"/>
              <a:buNone/>
              <a:defRPr sz="900">
                <a:solidFill>
                  <a:srgbClr val="939597"/>
                </a:solidFill>
              </a:defRPr>
            </a:lvl5pPr>
            <a:lvl6pPr lvl="5">
              <a:spcBef>
                <a:spcPts val="1000"/>
              </a:spcBef>
              <a:spcAft>
                <a:spcPts val="0"/>
              </a:spcAft>
              <a:buClr>
                <a:srgbClr val="939597"/>
              </a:buClr>
              <a:buSzPts val="900"/>
              <a:buNone/>
              <a:defRPr sz="900">
                <a:solidFill>
                  <a:srgbClr val="939597"/>
                </a:solidFill>
              </a:defRPr>
            </a:lvl6pPr>
            <a:lvl7pPr lvl="6">
              <a:spcBef>
                <a:spcPts val="1000"/>
              </a:spcBef>
              <a:spcAft>
                <a:spcPts val="0"/>
              </a:spcAft>
              <a:buClr>
                <a:srgbClr val="939597"/>
              </a:buClr>
              <a:buSzPts val="900"/>
              <a:buNone/>
              <a:defRPr sz="900">
                <a:solidFill>
                  <a:srgbClr val="939597"/>
                </a:solidFill>
              </a:defRPr>
            </a:lvl7pPr>
            <a:lvl8pPr lvl="7">
              <a:spcBef>
                <a:spcPts val="1000"/>
              </a:spcBef>
              <a:spcAft>
                <a:spcPts val="0"/>
              </a:spcAft>
              <a:buClr>
                <a:srgbClr val="939597"/>
              </a:buClr>
              <a:buSzPts val="900"/>
              <a:buNone/>
              <a:defRPr sz="900">
                <a:solidFill>
                  <a:srgbClr val="939597"/>
                </a:solidFill>
              </a:defRPr>
            </a:lvl8pPr>
            <a:lvl9pPr lvl="8">
              <a:spcBef>
                <a:spcPts val="1000"/>
              </a:spcBef>
              <a:spcAft>
                <a:spcPts val="0"/>
              </a:spcAft>
              <a:buClr>
                <a:srgbClr val="939597"/>
              </a:buClr>
              <a:buSzPts val="900"/>
              <a:buNone/>
              <a:defRPr sz="900">
                <a:solidFill>
                  <a:srgbClr val="939597"/>
                </a:solidFill>
              </a:defRPr>
            </a:lvl9pPr>
          </a:lstStyle>
          <a:p/>
        </p:txBody>
      </p:sp>
      <p:sp>
        <p:nvSpPr>
          <p:cNvPr id="241" name="Google Shape;241;p35"/>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lvl1pPr indent="-228600" lvl="0" marL="457200">
              <a:lnSpc>
                <a:spcPct val="95000"/>
              </a:lnSpc>
              <a:spcBef>
                <a:spcPts val="1000"/>
              </a:spcBef>
              <a:spcAft>
                <a:spcPts val="0"/>
              </a:spcAft>
              <a:buClr>
                <a:srgbClr val="404041"/>
              </a:buClr>
              <a:buSzPts val="3500"/>
              <a:buFont typeface="Calibri"/>
              <a:buNone/>
              <a:defRPr b="1">
                <a:solidFill>
                  <a:srgbClr val="404041"/>
                </a:solidFill>
                <a:latin typeface="Calibri"/>
                <a:ea typeface="Calibri"/>
                <a:cs typeface="Calibri"/>
                <a:sym typeface="Calibri"/>
              </a:defRPr>
            </a:lvl1pPr>
            <a:lvl2pPr indent="-450850" lvl="1" marL="914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2pPr>
            <a:lvl3pPr indent="-450850" lvl="2" marL="1371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3pPr>
            <a:lvl4pPr indent="-450850" lvl="3" marL="18288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4pPr>
            <a:lvl5pPr indent="-450850" lvl="4" marL="22860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5pPr>
            <a:lvl6pPr indent="-450850" lvl="5" marL="27432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6pPr>
            <a:lvl7pPr indent="-450850" lvl="6" marL="32004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7pPr>
            <a:lvl8pPr indent="-450850" lvl="7" marL="3657600">
              <a:lnSpc>
                <a:spcPct val="95000"/>
              </a:lnSpc>
              <a:spcBef>
                <a:spcPts val="1100"/>
              </a:spcBef>
              <a:spcAft>
                <a:spcPts val="0"/>
              </a:spcAft>
              <a:buClr>
                <a:srgbClr val="404041"/>
              </a:buClr>
              <a:buSzPts val="3500"/>
              <a:buFont typeface="Calibri"/>
              <a:buChar char="•"/>
              <a:defRPr>
                <a:solidFill>
                  <a:srgbClr val="404041"/>
                </a:solidFill>
                <a:latin typeface="Calibri"/>
                <a:ea typeface="Calibri"/>
                <a:cs typeface="Calibri"/>
                <a:sym typeface="Calibri"/>
              </a:defRPr>
            </a:lvl8pPr>
            <a:lvl9pPr indent="-450850" lvl="8" marL="4114800">
              <a:lnSpc>
                <a:spcPct val="95000"/>
              </a:lnSpc>
              <a:spcBef>
                <a:spcPts val="1100"/>
              </a:spcBef>
              <a:spcAft>
                <a:spcPts val="1100"/>
              </a:spcAft>
              <a:buClr>
                <a:srgbClr val="404041"/>
              </a:buClr>
              <a:buSzPts val="3500"/>
              <a:buFont typeface="Calibri"/>
              <a:buChar char="•"/>
              <a:defRPr>
                <a:solidFill>
                  <a:srgbClr val="404041"/>
                </a:solidFill>
                <a:latin typeface="Calibri"/>
                <a:ea typeface="Calibri"/>
                <a:cs typeface="Calibri"/>
                <a:sym typeface="Calibri"/>
              </a:defRPr>
            </a:lvl9pPr>
          </a:lstStyle>
          <a:p/>
        </p:txBody>
      </p:sp>
      <p:sp>
        <p:nvSpPr>
          <p:cNvPr id="242" name="Google Shape;242;p35"/>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404041"/>
              </a:buClr>
              <a:buSzPts val="3200"/>
              <a:buNone/>
              <a:defRPr b="0" sz="3200">
                <a:solidFill>
                  <a:srgbClr val="404041"/>
                </a:solidFill>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243" name="Google Shape;243;p35"/>
          <p:cNvSpPr txBox="1"/>
          <p:nvPr>
            <p:ph idx="12" type="sldNum"/>
          </p:nvPr>
        </p:nvSpPr>
        <p:spPr>
          <a:xfrm>
            <a:off x="11409045" y="6333134"/>
            <a:ext cx="731700" cy="524700"/>
          </a:xfrm>
          <a:prstGeom prst="rect">
            <a:avLst/>
          </a:prstGeom>
          <a:noFill/>
          <a:ln>
            <a:noFill/>
          </a:ln>
        </p:spPr>
        <p:txBody>
          <a:bodyPr anchorCtr="0" anchor="t"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1">
  <p:cSld name="CUSTOM_3_1">
    <p:spTree>
      <p:nvGrpSpPr>
        <p:cNvPr id="244" name="Shape 244"/>
        <p:cNvGrpSpPr/>
        <p:nvPr/>
      </p:nvGrpSpPr>
      <p:grpSpPr>
        <a:xfrm>
          <a:off x="0" y="0"/>
          <a:ext cx="0" cy="0"/>
          <a:chOff x="0" y="0"/>
          <a:chExt cx="0" cy="0"/>
        </a:xfrm>
      </p:grpSpPr>
      <p:pic>
        <p:nvPicPr>
          <p:cNvPr id="245" name="Google Shape;245;p36"/>
          <p:cNvPicPr preferRelativeResize="0"/>
          <p:nvPr/>
        </p:nvPicPr>
        <p:blipFill rotWithShape="1">
          <a:blip r:embed="rId2">
            <a:alphaModFix/>
          </a:blip>
          <a:srcRect b="0" l="0" r="0" t="0"/>
          <a:stretch/>
        </p:blipFill>
        <p:spPr>
          <a:xfrm>
            <a:off x="0" y="7"/>
            <a:ext cx="12192005" cy="5953128"/>
          </a:xfrm>
          <a:prstGeom prst="rect">
            <a:avLst/>
          </a:prstGeom>
          <a:noFill/>
          <a:ln>
            <a:noFill/>
          </a:ln>
        </p:spPr>
      </p:pic>
      <p:sp>
        <p:nvSpPr>
          <p:cNvPr id="246" name="Google Shape;246;p36"/>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7" name="Google Shape;247;p36"/>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48" name="Google Shape;248;p36"/>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chemeClr val="lt1"/>
              </a:buClr>
              <a:buSzPts val="2400"/>
              <a:buFont typeface="Calibri"/>
              <a:buChar char="●"/>
              <a:defRPr b="1">
                <a:solidFill>
                  <a:schemeClr val="lt1"/>
                </a:solidFill>
                <a:latin typeface="Calibri"/>
                <a:ea typeface="Calibri"/>
                <a:cs typeface="Calibri"/>
                <a:sym typeface="Calibri"/>
              </a:defRPr>
            </a:lvl1pPr>
            <a:lvl2pPr indent="-381000" lvl="1" marL="914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2pPr>
            <a:lvl3pPr indent="-381000" lvl="2" marL="1371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3pPr>
            <a:lvl4pPr indent="-381000" lvl="3" marL="18288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4pPr>
            <a:lvl5pPr indent="-381000" lvl="4" marL="22860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5pPr>
            <a:lvl6pPr indent="-381000" lvl="5" marL="27432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6pPr>
            <a:lvl7pPr indent="-381000" lvl="6" marL="32004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7pPr>
            <a:lvl8pPr indent="-381000" lvl="7" marL="3657600" algn="l">
              <a:lnSpc>
                <a:spcPct val="95000"/>
              </a:lnSpc>
              <a:spcBef>
                <a:spcPts val="1100"/>
              </a:spcBef>
              <a:spcAft>
                <a:spcPts val="0"/>
              </a:spcAft>
              <a:buClr>
                <a:schemeClr val="lt1"/>
              </a:buClr>
              <a:buSzPts val="2400"/>
              <a:buFont typeface="Calibri"/>
              <a:buChar char="○"/>
              <a:defRPr>
                <a:solidFill>
                  <a:schemeClr val="lt1"/>
                </a:solidFill>
                <a:latin typeface="Calibri"/>
                <a:ea typeface="Calibri"/>
                <a:cs typeface="Calibri"/>
                <a:sym typeface="Calibri"/>
              </a:defRPr>
            </a:lvl8pPr>
            <a:lvl9pPr indent="-381000" lvl="8" marL="4114800" algn="l">
              <a:lnSpc>
                <a:spcPct val="95000"/>
              </a:lnSpc>
              <a:spcBef>
                <a:spcPts val="1100"/>
              </a:spcBef>
              <a:spcAft>
                <a:spcPts val="1100"/>
              </a:spcAft>
              <a:buClr>
                <a:schemeClr val="lt1"/>
              </a:buClr>
              <a:buSzPts val="2400"/>
              <a:buFont typeface="Calibri"/>
              <a:buChar char="■"/>
              <a:defRPr>
                <a:solidFill>
                  <a:schemeClr val="lt1"/>
                </a:solidFill>
                <a:latin typeface="Calibri"/>
                <a:ea typeface="Calibri"/>
                <a:cs typeface="Calibri"/>
                <a:sym typeface="Calibri"/>
              </a:defRPr>
            </a:lvl9pPr>
          </a:lstStyle>
          <a:p/>
        </p:txBody>
      </p:sp>
      <p:sp>
        <p:nvSpPr>
          <p:cNvPr id="249" name="Google Shape;249;p36"/>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200"/>
              <a:buNone/>
              <a:defRPr b="0" sz="3200">
                <a:solidFill>
                  <a:schemeClr val="lt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 1 COLOUMN 2 1">
  <p:cSld name="CUSTOM_3_2_1">
    <p:spTree>
      <p:nvGrpSpPr>
        <p:cNvPr id="250" name="Shape 250"/>
        <p:cNvGrpSpPr/>
        <p:nvPr/>
      </p:nvGrpSpPr>
      <p:grpSpPr>
        <a:xfrm>
          <a:off x="0" y="0"/>
          <a:ext cx="0" cy="0"/>
          <a:chOff x="0" y="0"/>
          <a:chExt cx="0" cy="0"/>
        </a:xfrm>
      </p:grpSpPr>
      <p:sp>
        <p:nvSpPr>
          <p:cNvPr id="251" name="Google Shape;251;p37"/>
          <p:cNvSpPr/>
          <p:nvPr/>
        </p:nvSpPr>
        <p:spPr>
          <a:xfrm>
            <a:off x="804533" y="6326900"/>
            <a:ext cx="1533900" cy="2463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2" name="Google Shape;252;p37"/>
          <p:cNvSpPr txBox="1"/>
          <p:nvPr>
            <p:ph idx="1" type="subTitle"/>
          </p:nvPr>
        </p:nvSpPr>
        <p:spPr>
          <a:xfrm>
            <a:off x="881409" y="6349264"/>
            <a:ext cx="4830900" cy="143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939597"/>
              </a:buClr>
              <a:buSzPts val="900"/>
              <a:buFont typeface="Calibri"/>
              <a:buNone/>
              <a:defRPr sz="900">
                <a:solidFill>
                  <a:srgbClr val="939597"/>
                </a:solidFill>
                <a:latin typeface="Calibri"/>
                <a:ea typeface="Calibri"/>
                <a:cs typeface="Calibri"/>
                <a:sym typeface="Calibri"/>
              </a:defRPr>
            </a:lvl1pPr>
            <a:lvl2pPr lvl="1" algn="l">
              <a:lnSpc>
                <a:spcPct val="90000"/>
              </a:lnSpc>
              <a:spcBef>
                <a:spcPts val="0"/>
              </a:spcBef>
              <a:spcAft>
                <a:spcPts val="0"/>
              </a:spcAft>
              <a:buClr>
                <a:srgbClr val="939597"/>
              </a:buClr>
              <a:buSzPts val="900"/>
              <a:buNone/>
              <a:defRPr sz="900">
                <a:solidFill>
                  <a:srgbClr val="939597"/>
                </a:solidFill>
              </a:defRPr>
            </a:lvl2pPr>
            <a:lvl3pPr lvl="2" algn="l">
              <a:lnSpc>
                <a:spcPct val="95000"/>
              </a:lnSpc>
              <a:spcBef>
                <a:spcPts val="0"/>
              </a:spcBef>
              <a:spcAft>
                <a:spcPts val="0"/>
              </a:spcAft>
              <a:buClr>
                <a:srgbClr val="939597"/>
              </a:buClr>
              <a:buSzPts val="900"/>
              <a:buNone/>
              <a:defRPr sz="900">
                <a:solidFill>
                  <a:srgbClr val="939597"/>
                </a:solidFill>
              </a:defRPr>
            </a:lvl3pPr>
            <a:lvl4pPr lvl="3" algn="l">
              <a:lnSpc>
                <a:spcPct val="95000"/>
              </a:lnSpc>
              <a:spcBef>
                <a:spcPts val="0"/>
              </a:spcBef>
              <a:spcAft>
                <a:spcPts val="0"/>
              </a:spcAft>
              <a:buClr>
                <a:srgbClr val="939597"/>
              </a:buClr>
              <a:buSzPts val="900"/>
              <a:buNone/>
              <a:defRPr sz="900">
                <a:solidFill>
                  <a:srgbClr val="939597"/>
                </a:solidFill>
              </a:defRPr>
            </a:lvl4pPr>
            <a:lvl5pPr lvl="4" algn="l">
              <a:lnSpc>
                <a:spcPct val="95000"/>
              </a:lnSpc>
              <a:spcBef>
                <a:spcPts val="0"/>
              </a:spcBef>
              <a:spcAft>
                <a:spcPts val="0"/>
              </a:spcAft>
              <a:buClr>
                <a:srgbClr val="939597"/>
              </a:buClr>
              <a:buSzPts val="900"/>
              <a:buNone/>
              <a:defRPr sz="900">
                <a:solidFill>
                  <a:srgbClr val="939597"/>
                </a:solidFill>
              </a:defRPr>
            </a:lvl5pPr>
            <a:lvl6pPr lvl="5" algn="l">
              <a:lnSpc>
                <a:spcPct val="95000"/>
              </a:lnSpc>
              <a:spcBef>
                <a:spcPts val="0"/>
              </a:spcBef>
              <a:spcAft>
                <a:spcPts val="0"/>
              </a:spcAft>
              <a:buClr>
                <a:srgbClr val="939597"/>
              </a:buClr>
              <a:buSzPts val="900"/>
              <a:buNone/>
              <a:defRPr sz="900">
                <a:solidFill>
                  <a:srgbClr val="939597"/>
                </a:solidFill>
              </a:defRPr>
            </a:lvl6pPr>
            <a:lvl7pPr lvl="6" algn="l">
              <a:lnSpc>
                <a:spcPct val="95000"/>
              </a:lnSpc>
              <a:spcBef>
                <a:spcPts val="0"/>
              </a:spcBef>
              <a:spcAft>
                <a:spcPts val="0"/>
              </a:spcAft>
              <a:buClr>
                <a:srgbClr val="939597"/>
              </a:buClr>
              <a:buSzPts val="900"/>
              <a:buNone/>
              <a:defRPr sz="900">
                <a:solidFill>
                  <a:srgbClr val="939597"/>
                </a:solidFill>
              </a:defRPr>
            </a:lvl7pPr>
            <a:lvl8pPr lvl="7" algn="l">
              <a:lnSpc>
                <a:spcPct val="95000"/>
              </a:lnSpc>
              <a:spcBef>
                <a:spcPts val="0"/>
              </a:spcBef>
              <a:spcAft>
                <a:spcPts val="0"/>
              </a:spcAft>
              <a:buClr>
                <a:srgbClr val="939597"/>
              </a:buClr>
              <a:buSzPts val="900"/>
              <a:buNone/>
              <a:defRPr sz="900">
                <a:solidFill>
                  <a:srgbClr val="939597"/>
                </a:solidFill>
              </a:defRPr>
            </a:lvl8pPr>
            <a:lvl9pPr lvl="8" algn="l">
              <a:lnSpc>
                <a:spcPct val="95000"/>
              </a:lnSpc>
              <a:spcBef>
                <a:spcPts val="0"/>
              </a:spcBef>
              <a:spcAft>
                <a:spcPts val="0"/>
              </a:spcAft>
              <a:buClr>
                <a:srgbClr val="939597"/>
              </a:buClr>
              <a:buSzPts val="900"/>
              <a:buNone/>
              <a:defRPr sz="900">
                <a:solidFill>
                  <a:srgbClr val="939597"/>
                </a:solidFill>
              </a:defRPr>
            </a:lvl9pPr>
          </a:lstStyle>
          <a:p/>
        </p:txBody>
      </p:sp>
      <p:sp>
        <p:nvSpPr>
          <p:cNvPr id="253" name="Google Shape;253;p37"/>
          <p:cNvSpPr txBox="1"/>
          <p:nvPr>
            <p:ph idx="2" type="body"/>
          </p:nvPr>
        </p:nvSpPr>
        <p:spPr>
          <a:xfrm>
            <a:off x="875167" y="2349533"/>
            <a:ext cx="7301700" cy="2631900"/>
          </a:xfrm>
          <a:prstGeom prst="rect">
            <a:avLst/>
          </a:prstGeom>
          <a:noFill/>
          <a:ln>
            <a:noFill/>
          </a:ln>
        </p:spPr>
        <p:txBody>
          <a:bodyPr anchorCtr="0" anchor="t" bIns="0" lIns="0" spcFirstLastPara="1" rIns="0" wrap="square" tIns="0">
            <a:noAutofit/>
          </a:bodyPr>
          <a:lstStyle>
            <a:lvl1pPr indent="-381000" lvl="0" marL="457200" algn="l">
              <a:lnSpc>
                <a:spcPct val="95000"/>
              </a:lnSpc>
              <a:spcBef>
                <a:spcPts val="0"/>
              </a:spcBef>
              <a:spcAft>
                <a:spcPts val="0"/>
              </a:spcAft>
              <a:buClr>
                <a:srgbClr val="404041"/>
              </a:buClr>
              <a:buSzPts val="2400"/>
              <a:buFont typeface="Calibri"/>
              <a:buChar char="●"/>
              <a:defRPr b="1">
                <a:solidFill>
                  <a:srgbClr val="404041"/>
                </a:solidFill>
                <a:latin typeface="Calibri"/>
                <a:ea typeface="Calibri"/>
                <a:cs typeface="Calibri"/>
                <a:sym typeface="Calibri"/>
              </a:defRPr>
            </a:lvl1pPr>
            <a:lvl2pPr indent="-381000" lvl="1" marL="914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2pPr>
            <a:lvl3pPr indent="-381000" lvl="2" marL="1371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3pPr>
            <a:lvl4pPr indent="-381000" lvl="3" marL="18288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4pPr>
            <a:lvl5pPr indent="-381000" lvl="4" marL="22860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5pPr>
            <a:lvl6pPr indent="-381000" lvl="5" marL="27432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6pPr>
            <a:lvl7pPr indent="-381000" lvl="6" marL="32004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7pPr>
            <a:lvl8pPr indent="-381000" lvl="7" marL="3657600" algn="l">
              <a:lnSpc>
                <a:spcPct val="95000"/>
              </a:lnSpc>
              <a:spcBef>
                <a:spcPts val="1100"/>
              </a:spcBef>
              <a:spcAft>
                <a:spcPts val="0"/>
              </a:spcAft>
              <a:buClr>
                <a:srgbClr val="404041"/>
              </a:buClr>
              <a:buSzPts val="2400"/>
              <a:buFont typeface="Calibri"/>
              <a:buChar char="○"/>
              <a:defRPr>
                <a:solidFill>
                  <a:srgbClr val="404041"/>
                </a:solidFill>
                <a:latin typeface="Calibri"/>
                <a:ea typeface="Calibri"/>
                <a:cs typeface="Calibri"/>
                <a:sym typeface="Calibri"/>
              </a:defRPr>
            </a:lvl8pPr>
            <a:lvl9pPr indent="-381000" lvl="8" marL="4114800" algn="l">
              <a:lnSpc>
                <a:spcPct val="95000"/>
              </a:lnSpc>
              <a:spcBef>
                <a:spcPts val="1100"/>
              </a:spcBef>
              <a:spcAft>
                <a:spcPts val="1100"/>
              </a:spcAft>
              <a:buClr>
                <a:srgbClr val="404041"/>
              </a:buClr>
              <a:buSzPts val="2400"/>
              <a:buFont typeface="Calibri"/>
              <a:buChar char="■"/>
              <a:defRPr>
                <a:solidFill>
                  <a:srgbClr val="404041"/>
                </a:solidFill>
                <a:latin typeface="Calibri"/>
                <a:ea typeface="Calibri"/>
                <a:cs typeface="Calibri"/>
                <a:sym typeface="Calibri"/>
              </a:defRPr>
            </a:lvl9pPr>
          </a:lstStyle>
          <a:p/>
        </p:txBody>
      </p:sp>
      <p:sp>
        <p:nvSpPr>
          <p:cNvPr id="254" name="Google Shape;254;p37"/>
          <p:cNvSpPr txBox="1"/>
          <p:nvPr>
            <p:ph type="title"/>
          </p:nvPr>
        </p:nvSpPr>
        <p:spPr>
          <a:xfrm>
            <a:off x="875167" y="1273167"/>
            <a:ext cx="6859200" cy="1016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404041"/>
              </a:buClr>
              <a:buSzPts val="3200"/>
              <a:buNone/>
              <a:defRPr b="0" sz="3200">
                <a:solidFill>
                  <a:srgbClr val="404041"/>
                </a:solidFill>
              </a:defRPr>
            </a:lvl1pPr>
            <a:lvl2pPr lvl="1" algn="l">
              <a:lnSpc>
                <a:spcPct val="100000"/>
              </a:lnSpc>
              <a:spcBef>
                <a:spcPts val="40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p:cSld name="10_Title Slide_1">
    <p:spTree>
      <p:nvGrpSpPr>
        <p:cNvPr id="39" name="Shape 39"/>
        <p:cNvGrpSpPr/>
        <p:nvPr/>
      </p:nvGrpSpPr>
      <p:grpSpPr>
        <a:xfrm>
          <a:off x="0" y="0"/>
          <a:ext cx="0" cy="0"/>
          <a:chOff x="0" y="0"/>
          <a:chExt cx="0" cy="0"/>
        </a:xfrm>
      </p:grpSpPr>
      <p:pic>
        <p:nvPicPr>
          <p:cNvPr id="40" name="Google Shape;40;p5"/>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No Text Box / No Logo">
  <p:cSld name="10_Title Slide_1_1">
    <p:spTree>
      <p:nvGrpSpPr>
        <p:cNvPr id="41" name="Shape 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Sans Logo">
  <p:cSld name="Title Slide">
    <p:spTree>
      <p:nvGrpSpPr>
        <p:cNvPr id="42" name="Shape 42"/>
        <p:cNvGrpSpPr/>
        <p:nvPr/>
      </p:nvGrpSpPr>
      <p:grpSpPr>
        <a:xfrm>
          <a:off x="0" y="0"/>
          <a:ext cx="0" cy="0"/>
          <a:chOff x="0" y="0"/>
          <a:chExt cx="0" cy="0"/>
        </a:xfrm>
      </p:grpSpPr>
      <p:sp>
        <p:nvSpPr>
          <p:cNvPr id="43" name="Google Shape;43;p7"/>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44" name="Google Shape;44;p7"/>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Left Aligned">
  <p:cSld name="20_Title Slide">
    <p:spTree>
      <p:nvGrpSpPr>
        <p:cNvPr id="45" name="Shape 45"/>
        <p:cNvGrpSpPr/>
        <p:nvPr/>
      </p:nvGrpSpPr>
      <p:grpSpPr>
        <a:xfrm>
          <a:off x="0" y="0"/>
          <a:ext cx="0" cy="0"/>
          <a:chOff x="0" y="0"/>
          <a:chExt cx="0" cy="0"/>
        </a:xfrm>
      </p:grpSpPr>
      <p:sp>
        <p:nvSpPr>
          <p:cNvPr id="46" name="Google Shape;46;p8"/>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47" name="Google Shape;47;p8"/>
          <p:cNvSpPr txBox="1"/>
          <p:nvPr>
            <p:ph idx="2" type="body"/>
          </p:nvPr>
        </p:nvSpPr>
        <p:spPr>
          <a:xfrm>
            <a:off x="587375" y="2528888"/>
            <a:ext cx="5003800" cy="33845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2 Columns">
  <p:cSld name="20_Title Slide_1">
    <p:spTree>
      <p:nvGrpSpPr>
        <p:cNvPr id="48" name="Shape 48"/>
        <p:cNvGrpSpPr/>
        <p:nvPr/>
      </p:nvGrpSpPr>
      <p:grpSpPr>
        <a:xfrm>
          <a:off x="0" y="0"/>
          <a:ext cx="0" cy="0"/>
          <a:chOff x="0" y="0"/>
          <a:chExt cx="0" cy="0"/>
        </a:xfrm>
      </p:grpSpPr>
      <p:sp>
        <p:nvSpPr>
          <p:cNvPr id="49" name="Google Shape;49;p9"/>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5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5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5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5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5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5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5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500"/>
              </a:spcBef>
              <a:spcAft>
                <a:spcPts val="0"/>
              </a:spcAft>
              <a:buClr>
                <a:schemeClr val="dk1"/>
              </a:buClr>
              <a:buSzPts val="3500"/>
              <a:buChar char="•"/>
              <a:defRPr i="0" sz="3500" u="none" cap="none" strike="noStrike">
                <a:solidFill>
                  <a:schemeClr val="dk1"/>
                </a:solidFill>
              </a:defRPr>
            </a:lvl9pPr>
          </a:lstStyle>
          <a:p/>
        </p:txBody>
      </p:sp>
      <p:sp>
        <p:nvSpPr>
          <p:cNvPr id="50" name="Google Shape;50;p9"/>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
        <p:nvSpPr>
          <p:cNvPr id="51" name="Google Shape;51;p9"/>
          <p:cNvSpPr txBox="1"/>
          <p:nvPr>
            <p:ph idx="3" type="body"/>
          </p:nvPr>
        </p:nvSpPr>
        <p:spPr>
          <a:xfrm>
            <a:off x="6203950"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000"/>
              <a:buNone/>
              <a:defRPr i="0" sz="3000" u="none" cap="none" strike="noStrike">
                <a:solidFill>
                  <a:schemeClr val="dk1"/>
                </a:solidFill>
              </a:defRPr>
            </a:lvl1pPr>
            <a:lvl2pPr indent="-419100" lvl="1" marL="914400" marR="0" rtl="0" algn="l">
              <a:lnSpc>
                <a:spcPct val="100000"/>
              </a:lnSpc>
              <a:spcBef>
                <a:spcPts val="500"/>
              </a:spcBef>
              <a:spcAft>
                <a:spcPts val="0"/>
              </a:spcAft>
              <a:buClr>
                <a:schemeClr val="dk1"/>
              </a:buClr>
              <a:buSzPts val="3000"/>
              <a:buChar char="•"/>
              <a:defRPr i="0" sz="3000" u="none" cap="none" strike="noStrike">
                <a:solidFill>
                  <a:schemeClr val="dk1"/>
                </a:solidFill>
              </a:defRPr>
            </a:lvl2pPr>
            <a:lvl3pPr indent="-419100" lvl="2" marL="1371600" marR="0" rtl="0" algn="l">
              <a:lnSpc>
                <a:spcPct val="100000"/>
              </a:lnSpc>
              <a:spcBef>
                <a:spcPts val="500"/>
              </a:spcBef>
              <a:spcAft>
                <a:spcPts val="0"/>
              </a:spcAft>
              <a:buClr>
                <a:schemeClr val="dk1"/>
              </a:buClr>
              <a:buSzPts val="3000"/>
              <a:buChar char="•"/>
              <a:defRPr i="0" sz="3000" u="none" cap="none" strike="noStrike">
                <a:solidFill>
                  <a:schemeClr val="dk1"/>
                </a:solidFill>
              </a:defRPr>
            </a:lvl3pPr>
            <a:lvl4pPr indent="-419100" lvl="3" marL="1828800" marR="0" rtl="0" algn="l">
              <a:lnSpc>
                <a:spcPct val="100000"/>
              </a:lnSpc>
              <a:spcBef>
                <a:spcPts val="500"/>
              </a:spcBef>
              <a:spcAft>
                <a:spcPts val="0"/>
              </a:spcAft>
              <a:buClr>
                <a:schemeClr val="dk1"/>
              </a:buClr>
              <a:buSzPts val="3000"/>
              <a:buChar char="•"/>
              <a:defRPr i="0" sz="3000" u="none" cap="none" strike="noStrike">
                <a:solidFill>
                  <a:schemeClr val="dk1"/>
                </a:solidFill>
              </a:defRPr>
            </a:lvl4pPr>
            <a:lvl5pPr indent="-419100" lvl="4" marL="2286000" marR="0" rtl="0" algn="l">
              <a:lnSpc>
                <a:spcPct val="100000"/>
              </a:lnSpc>
              <a:spcBef>
                <a:spcPts val="500"/>
              </a:spcBef>
              <a:spcAft>
                <a:spcPts val="0"/>
              </a:spcAft>
              <a:buClr>
                <a:schemeClr val="dk1"/>
              </a:buClr>
              <a:buSzPts val="3000"/>
              <a:buChar char="•"/>
              <a:defRPr i="0" sz="3000" u="none" cap="none" strike="noStrike">
                <a:solidFill>
                  <a:schemeClr val="dk1"/>
                </a:solidFill>
              </a:defRPr>
            </a:lvl5pPr>
            <a:lvl6pPr indent="-419100" lvl="5" marL="2743200" marR="0" rtl="0" algn="l">
              <a:lnSpc>
                <a:spcPct val="100000"/>
              </a:lnSpc>
              <a:spcBef>
                <a:spcPts val="500"/>
              </a:spcBef>
              <a:spcAft>
                <a:spcPts val="0"/>
              </a:spcAft>
              <a:buClr>
                <a:schemeClr val="dk1"/>
              </a:buClr>
              <a:buSzPts val="3000"/>
              <a:buChar char="•"/>
              <a:defRPr i="0" sz="3000" u="none" cap="none" strike="noStrike">
                <a:solidFill>
                  <a:schemeClr val="dk1"/>
                </a:solidFill>
              </a:defRPr>
            </a:lvl6pPr>
            <a:lvl7pPr indent="-419100" lvl="6" marL="3200400" marR="0" rtl="0" algn="l">
              <a:lnSpc>
                <a:spcPct val="100000"/>
              </a:lnSpc>
              <a:spcBef>
                <a:spcPts val="500"/>
              </a:spcBef>
              <a:spcAft>
                <a:spcPts val="0"/>
              </a:spcAft>
              <a:buClr>
                <a:schemeClr val="dk1"/>
              </a:buClr>
              <a:buSzPts val="3000"/>
              <a:buChar char="•"/>
              <a:defRPr i="0" sz="3000" u="none" cap="none" strike="noStrike">
                <a:solidFill>
                  <a:schemeClr val="dk1"/>
                </a:solidFill>
              </a:defRPr>
            </a:lvl7pPr>
            <a:lvl8pPr indent="-419100" lvl="7" marL="3657600" marR="0" rtl="0" algn="l">
              <a:lnSpc>
                <a:spcPct val="100000"/>
              </a:lnSpc>
              <a:spcBef>
                <a:spcPts val="500"/>
              </a:spcBef>
              <a:spcAft>
                <a:spcPts val="0"/>
              </a:spcAft>
              <a:buClr>
                <a:schemeClr val="dk1"/>
              </a:buClr>
              <a:buSzPts val="3000"/>
              <a:buChar char="•"/>
              <a:defRPr i="0" sz="3000" u="none" cap="none" strike="noStrike">
                <a:solidFill>
                  <a:schemeClr val="dk1"/>
                </a:solidFill>
              </a:defRPr>
            </a:lvl8pPr>
            <a:lvl9pPr indent="-419100" lvl="8" marL="4114800" marR="0" rtl="0" algn="l">
              <a:lnSpc>
                <a:spcPct val="100000"/>
              </a:lnSpc>
              <a:spcBef>
                <a:spcPts val="500"/>
              </a:spcBef>
              <a:spcAft>
                <a:spcPts val="0"/>
              </a:spcAft>
              <a:buClr>
                <a:schemeClr val="dk1"/>
              </a:buClr>
              <a:buSzPts val="3000"/>
              <a:buChar char="•"/>
              <a:defRPr i="0" sz="3000" u="none" cap="none" strike="noStrike">
                <a:solidFill>
                  <a:schemeClr val="dk1"/>
                </a:solidFill>
              </a:defRPr>
            </a:lvl9pPr>
          </a:lstStyle>
          <a:p/>
        </p:txBody>
      </p:sp>
      <p:pic>
        <p:nvPicPr>
          <p:cNvPr id="52" name="Google Shape;52;p9"/>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p:cSld name="22_Title Slide">
    <p:spTree>
      <p:nvGrpSpPr>
        <p:cNvPr id="53" name="Shape 53"/>
        <p:cNvGrpSpPr/>
        <p:nvPr/>
      </p:nvGrpSpPr>
      <p:grpSpPr>
        <a:xfrm>
          <a:off x="0" y="0"/>
          <a:ext cx="0" cy="0"/>
          <a:chOff x="0" y="0"/>
          <a:chExt cx="0" cy="0"/>
        </a:xfrm>
      </p:grpSpPr>
      <p:sp>
        <p:nvSpPr>
          <p:cNvPr id="54" name="Google Shape;54;p10"/>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55" name="Google Shape;55;p10"/>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pic>
        <p:nvPicPr>
          <p:cNvPr id="56" name="Google Shape;56;p10"/>
          <p:cNvPicPr preferRelativeResize="0"/>
          <p:nvPr/>
        </p:nvPicPr>
        <p:blipFill rotWithShape="1">
          <a:blip r:embed="rId2">
            <a:alphaModFix/>
          </a:blip>
          <a:srcRect b="278" l="0" r="0" t="268"/>
          <a:stretch/>
        </p:blipFill>
        <p:spPr>
          <a:xfrm>
            <a:off x="578570" y="348895"/>
            <a:ext cx="1232769" cy="40075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1.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87375" y="1379774"/>
            <a:ext cx="5003700" cy="861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3500"/>
              <a:buNone/>
              <a:defRPr i="0" sz="3500" u="none" cap="none" strike="noStrike">
                <a:solidFill>
                  <a:schemeClr val="dk1"/>
                </a:solidFill>
              </a:defRPr>
            </a:lvl1pPr>
            <a:lvl2pPr indent="-450850" lvl="1" marL="914400" marR="0" rtl="0" algn="l">
              <a:lnSpc>
                <a:spcPct val="100000"/>
              </a:lnSpc>
              <a:spcBef>
                <a:spcPts val="1000"/>
              </a:spcBef>
              <a:spcAft>
                <a:spcPts val="0"/>
              </a:spcAft>
              <a:buClr>
                <a:schemeClr val="dk1"/>
              </a:buClr>
              <a:buSzPts val="3500"/>
              <a:buChar char="•"/>
              <a:defRPr i="0" sz="3500" u="none" cap="none" strike="noStrike">
                <a:solidFill>
                  <a:schemeClr val="dk1"/>
                </a:solidFill>
              </a:defRPr>
            </a:lvl2pPr>
            <a:lvl3pPr indent="-450850" lvl="2" marL="1371600" marR="0" rtl="0" algn="l">
              <a:lnSpc>
                <a:spcPct val="100000"/>
              </a:lnSpc>
              <a:spcBef>
                <a:spcPts val="1000"/>
              </a:spcBef>
              <a:spcAft>
                <a:spcPts val="0"/>
              </a:spcAft>
              <a:buClr>
                <a:schemeClr val="dk1"/>
              </a:buClr>
              <a:buSzPts val="3500"/>
              <a:buChar char="•"/>
              <a:defRPr i="0" sz="3500" u="none" cap="none" strike="noStrike">
                <a:solidFill>
                  <a:schemeClr val="dk1"/>
                </a:solidFill>
              </a:defRPr>
            </a:lvl3pPr>
            <a:lvl4pPr indent="-450850" lvl="3" marL="1828800" marR="0" rtl="0" algn="l">
              <a:lnSpc>
                <a:spcPct val="100000"/>
              </a:lnSpc>
              <a:spcBef>
                <a:spcPts val="1000"/>
              </a:spcBef>
              <a:spcAft>
                <a:spcPts val="0"/>
              </a:spcAft>
              <a:buClr>
                <a:schemeClr val="dk1"/>
              </a:buClr>
              <a:buSzPts val="3500"/>
              <a:buChar char="•"/>
              <a:defRPr i="0" sz="3500" u="none" cap="none" strike="noStrike">
                <a:solidFill>
                  <a:schemeClr val="dk1"/>
                </a:solidFill>
              </a:defRPr>
            </a:lvl4pPr>
            <a:lvl5pPr indent="-450850" lvl="4" marL="2286000" marR="0" rtl="0" algn="l">
              <a:lnSpc>
                <a:spcPct val="100000"/>
              </a:lnSpc>
              <a:spcBef>
                <a:spcPts val="1000"/>
              </a:spcBef>
              <a:spcAft>
                <a:spcPts val="0"/>
              </a:spcAft>
              <a:buClr>
                <a:schemeClr val="dk1"/>
              </a:buClr>
              <a:buSzPts val="3500"/>
              <a:buChar char="•"/>
              <a:defRPr i="0" sz="3500" u="none" cap="none" strike="noStrike">
                <a:solidFill>
                  <a:schemeClr val="dk1"/>
                </a:solidFill>
              </a:defRPr>
            </a:lvl5pPr>
            <a:lvl6pPr indent="-450850" lvl="5" marL="2743200" marR="0" rtl="0" algn="l">
              <a:lnSpc>
                <a:spcPct val="100000"/>
              </a:lnSpc>
              <a:spcBef>
                <a:spcPts val="1000"/>
              </a:spcBef>
              <a:spcAft>
                <a:spcPts val="0"/>
              </a:spcAft>
              <a:buClr>
                <a:schemeClr val="dk1"/>
              </a:buClr>
              <a:buSzPts val="3500"/>
              <a:buChar char="•"/>
              <a:defRPr i="0" sz="3500" u="none" cap="none" strike="noStrike">
                <a:solidFill>
                  <a:schemeClr val="dk1"/>
                </a:solidFill>
              </a:defRPr>
            </a:lvl6pPr>
            <a:lvl7pPr indent="-450850" lvl="6" marL="3200400" marR="0" rtl="0" algn="l">
              <a:lnSpc>
                <a:spcPct val="100000"/>
              </a:lnSpc>
              <a:spcBef>
                <a:spcPts val="1000"/>
              </a:spcBef>
              <a:spcAft>
                <a:spcPts val="0"/>
              </a:spcAft>
              <a:buClr>
                <a:schemeClr val="dk1"/>
              </a:buClr>
              <a:buSzPts val="3500"/>
              <a:buChar char="•"/>
              <a:defRPr i="0" sz="3500" u="none" cap="none" strike="noStrike">
                <a:solidFill>
                  <a:schemeClr val="dk1"/>
                </a:solidFill>
              </a:defRPr>
            </a:lvl7pPr>
            <a:lvl8pPr indent="-450850" lvl="7" marL="3657600" marR="0" rtl="0" algn="l">
              <a:lnSpc>
                <a:spcPct val="100000"/>
              </a:lnSpc>
              <a:spcBef>
                <a:spcPts val="1000"/>
              </a:spcBef>
              <a:spcAft>
                <a:spcPts val="0"/>
              </a:spcAft>
              <a:buClr>
                <a:schemeClr val="dk1"/>
              </a:buClr>
              <a:buSzPts val="3500"/>
              <a:buChar char="•"/>
              <a:defRPr i="0" sz="3500" u="none" cap="none" strike="noStrike">
                <a:solidFill>
                  <a:schemeClr val="dk1"/>
                </a:solidFill>
              </a:defRPr>
            </a:lvl8pPr>
            <a:lvl9pPr indent="-450850" lvl="8" marL="4114800" marR="0" rtl="0" algn="l">
              <a:lnSpc>
                <a:spcPct val="100000"/>
              </a:lnSpc>
              <a:spcBef>
                <a:spcPts val="1000"/>
              </a:spcBef>
              <a:spcAft>
                <a:spcPts val="0"/>
              </a:spcAft>
              <a:buClr>
                <a:schemeClr val="dk1"/>
              </a:buClr>
              <a:buSzPts val="3500"/>
              <a:buChar char="•"/>
              <a:defRPr i="0" sz="3500" u="none" cap="none" strike="noStrike">
                <a:solidFill>
                  <a:schemeClr val="dk1"/>
                </a:solidFill>
              </a:defRPr>
            </a:lvl9pPr>
          </a:lstStyle>
          <a:p/>
        </p:txBody>
      </p:sp>
      <p:sp>
        <p:nvSpPr>
          <p:cNvPr id="11" name="Google Shape;11;p1"/>
          <p:cNvSpPr txBox="1"/>
          <p:nvPr>
            <p:ph idx="2" type="body"/>
          </p:nvPr>
        </p:nvSpPr>
        <p:spPr>
          <a:xfrm>
            <a:off x="587375" y="2528888"/>
            <a:ext cx="5003700" cy="3384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000"/>
              </a:spcBef>
              <a:spcAft>
                <a:spcPts val="0"/>
              </a:spcAft>
              <a:buClr>
                <a:schemeClr val="dk1"/>
              </a:buClr>
              <a:buSzPts val="2500"/>
              <a:buNone/>
              <a:defRPr i="0" sz="2500" u="none" cap="none" strike="noStrike">
                <a:solidFill>
                  <a:schemeClr val="dk1"/>
                </a:solidFill>
              </a:defRPr>
            </a:lvl1pPr>
            <a:lvl2pPr indent="-387350" lvl="1" marL="914400" marR="0" rtl="0" algn="l">
              <a:lnSpc>
                <a:spcPct val="100000"/>
              </a:lnSpc>
              <a:spcBef>
                <a:spcPts val="500"/>
              </a:spcBef>
              <a:spcAft>
                <a:spcPts val="0"/>
              </a:spcAft>
              <a:buClr>
                <a:schemeClr val="dk1"/>
              </a:buClr>
              <a:buSzPts val="2500"/>
              <a:buChar char="•"/>
              <a:defRPr i="0" sz="2500" u="none" cap="none" strike="noStrike">
                <a:solidFill>
                  <a:schemeClr val="dk1"/>
                </a:solidFill>
              </a:defRPr>
            </a:lvl2pPr>
            <a:lvl3pPr indent="-387350" lvl="2" marL="1371600" marR="0" rtl="0" algn="l">
              <a:lnSpc>
                <a:spcPct val="100000"/>
              </a:lnSpc>
              <a:spcBef>
                <a:spcPts val="500"/>
              </a:spcBef>
              <a:spcAft>
                <a:spcPts val="0"/>
              </a:spcAft>
              <a:buClr>
                <a:schemeClr val="dk1"/>
              </a:buClr>
              <a:buSzPts val="2500"/>
              <a:buChar char="•"/>
              <a:defRPr i="0" sz="2500" u="none" cap="none" strike="noStrike">
                <a:solidFill>
                  <a:schemeClr val="dk1"/>
                </a:solidFill>
              </a:defRPr>
            </a:lvl3pPr>
            <a:lvl4pPr indent="-387350" lvl="3" marL="1828800" marR="0" rtl="0" algn="l">
              <a:lnSpc>
                <a:spcPct val="100000"/>
              </a:lnSpc>
              <a:spcBef>
                <a:spcPts val="500"/>
              </a:spcBef>
              <a:spcAft>
                <a:spcPts val="0"/>
              </a:spcAft>
              <a:buClr>
                <a:schemeClr val="dk1"/>
              </a:buClr>
              <a:buSzPts val="2500"/>
              <a:buChar char="•"/>
              <a:defRPr i="0" sz="2500" u="none" cap="none" strike="noStrike">
                <a:solidFill>
                  <a:schemeClr val="dk1"/>
                </a:solidFill>
              </a:defRPr>
            </a:lvl4pPr>
            <a:lvl5pPr indent="-387350" lvl="4" marL="2286000" marR="0" rtl="0" algn="l">
              <a:lnSpc>
                <a:spcPct val="100000"/>
              </a:lnSpc>
              <a:spcBef>
                <a:spcPts val="500"/>
              </a:spcBef>
              <a:spcAft>
                <a:spcPts val="0"/>
              </a:spcAft>
              <a:buClr>
                <a:schemeClr val="dk1"/>
              </a:buClr>
              <a:buSzPts val="2500"/>
              <a:buChar char="•"/>
              <a:defRPr i="0" sz="2500" u="none" cap="none" strike="noStrike">
                <a:solidFill>
                  <a:schemeClr val="dk1"/>
                </a:solidFill>
              </a:defRPr>
            </a:lvl5pPr>
            <a:lvl6pPr indent="-387350" lvl="5" marL="2743200" marR="0" rtl="0" algn="l">
              <a:lnSpc>
                <a:spcPct val="100000"/>
              </a:lnSpc>
              <a:spcBef>
                <a:spcPts val="500"/>
              </a:spcBef>
              <a:spcAft>
                <a:spcPts val="0"/>
              </a:spcAft>
              <a:buClr>
                <a:schemeClr val="dk1"/>
              </a:buClr>
              <a:buSzPts val="2500"/>
              <a:buChar char="•"/>
              <a:defRPr i="0" sz="2500" u="none" cap="none" strike="noStrike">
                <a:solidFill>
                  <a:schemeClr val="dk1"/>
                </a:solidFill>
              </a:defRPr>
            </a:lvl6pPr>
            <a:lvl7pPr indent="-387350" lvl="6" marL="3200400" marR="0" rtl="0" algn="l">
              <a:lnSpc>
                <a:spcPct val="100000"/>
              </a:lnSpc>
              <a:spcBef>
                <a:spcPts val="500"/>
              </a:spcBef>
              <a:spcAft>
                <a:spcPts val="0"/>
              </a:spcAft>
              <a:buClr>
                <a:schemeClr val="dk1"/>
              </a:buClr>
              <a:buSzPts val="2500"/>
              <a:buChar char="•"/>
              <a:defRPr i="0" sz="2500" u="none" cap="none" strike="noStrike">
                <a:solidFill>
                  <a:schemeClr val="dk1"/>
                </a:solidFill>
              </a:defRPr>
            </a:lvl7pPr>
            <a:lvl8pPr indent="-387350" lvl="7" marL="3657600" marR="0" rtl="0" algn="l">
              <a:lnSpc>
                <a:spcPct val="100000"/>
              </a:lnSpc>
              <a:spcBef>
                <a:spcPts val="500"/>
              </a:spcBef>
              <a:spcAft>
                <a:spcPts val="0"/>
              </a:spcAft>
              <a:buClr>
                <a:schemeClr val="dk1"/>
              </a:buClr>
              <a:buSzPts val="2500"/>
              <a:buChar char="•"/>
              <a:defRPr i="0" sz="2500" u="none" cap="none" strike="noStrike">
                <a:solidFill>
                  <a:schemeClr val="dk1"/>
                </a:solidFill>
              </a:defRPr>
            </a:lvl8pPr>
            <a:lvl9pPr indent="-387350" lvl="8" marL="4114800" marR="0" rtl="0" algn="l">
              <a:lnSpc>
                <a:spcPct val="100000"/>
              </a:lnSpc>
              <a:spcBef>
                <a:spcPts val="500"/>
              </a:spcBef>
              <a:spcAft>
                <a:spcPts val="0"/>
              </a:spcAft>
              <a:buClr>
                <a:schemeClr val="dk1"/>
              </a:buClr>
              <a:buSzPts val="2500"/>
              <a:buChar char="•"/>
              <a:defRPr i="0" sz="2500" u="none" cap="none" strike="noStrike">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319">
          <p15:clr>
            <a:srgbClr val="F26B43"/>
          </p15:clr>
        </p15:guide>
        <p15:guide id="2" pos="370">
          <p15:clr>
            <a:srgbClr val="F26B43"/>
          </p15:clr>
        </p15:guide>
        <p15:guide id="3" pos="597">
          <p15:clr>
            <a:srgbClr val="F26B43"/>
          </p15:clr>
        </p15:guide>
        <p15:guide id="4" pos="756">
          <p15:clr>
            <a:srgbClr val="F26B43"/>
          </p15:clr>
        </p15:guide>
        <p15:guide id="5" pos="982">
          <p15:clr>
            <a:srgbClr val="F26B43"/>
          </p15:clr>
        </p15:guide>
        <p15:guide id="6" pos="1141">
          <p15:clr>
            <a:srgbClr val="F26B43"/>
          </p15:clr>
        </p15:guide>
        <p15:guide id="7" pos="1391">
          <p15:clr>
            <a:srgbClr val="F26B43"/>
          </p15:clr>
        </p15:guide>
        <p15:guide id="8" pos="1549">
          <p15:clr>
            <a:srgbClr val="F26B43"/>
          </p15:clr>
        </p15:guide>
        <p15:guide id="9" pos="1776">
          <p15:clr>
            <a:srgbClr val="F26B43"/>
          </p15:clr>
        </p15:guide>
        <p15:guide id="10" pos="1935">
          <p15:clr>
            <a:srgbClr val="F26B43"/>
          </p15:clr>
        </p15:guide>
        <p15:guide id="11" pos="2184">
          <p15:clr>
            <a:srgbClr val="F26B43"/>
          </p15:clr>
        </p15:guide>
        <p15:guide id="12" pos="2343">
          <p15:clr>
            <a:srgbClr val="F26B43"/>
          </p15:clr>
        </p15:guide>
        <p15:guide id="13" pos="2570">
          <p15:clr>
            <a:srgbClr val="F26B43"/>
          </p15:clr>
        </p15:guide>
        <p15:guide id="14" pos="2729">
          <p15:clr>
            <a:srgbClr val="F26B43"/>
          </p15:clr>
        </p15:guide>
        <p15:guide id="15" pos="3364">
          <p15:clr>
            <a:srgbClr val="F26B43"/>
          </p15:clr>
        </p15:guide>
        <p15:guide id="16" pos="3522">
          <p15:clr>
            <a:srgbClr val="F26B43"/>
          </p15:clr>
        </p15:guide>
        <p15:guide id="17" pos="3749">
          <p15:clr>
            <a:srgbClr val="F26B43"/>
          </p15:clr>
        </p15:guide>
        <p15:guide id="18" pos="3908">
          <p15:clr>
            <a:srgbClr val="F26B43"/>
          </p15:clr>
        </p15:guide>
        <p15:guide id="19" pos="4158">
          <p15:clr>
            <a:srgbClr val="F26B43"/>
          </p15:clr>
        </p15:guide>
        <p15:guide id="20" pos="4543">
          <p15:clr>
            <a:srgbClr val="F26B43"/>
          </p15:clr>
        </p15:guide>
        <p15:guide id="21" pos="4702">
          <p15:clr>
            <a:srgbClr val="F26B43"/>
          </p15:clr>
        </p15:guide>
        <p15:guide id="22" pos="4951">
          <p15:clr>
            <a:srgbClr val="F26B43"/>
          </p15:clr>
        </p15:guide>
        <p15:guide id="23" pos="5110">
          <p15:clr>
            <a:srgbClr val="F26B43"/>
          </p15:clr>
        </p15:guide>
        <p15:guide id="24" pos="5722">
          <p15:clr>
            <a:srgbClr val="F26B43"/>
          </p15:clr>
        </p15:guide>
        <p15:guide id="25" pos="5881">
          <p15:clr>
            <a:srgbClr val="F26B43"/>
          </p15:clr>
        </p15:guide>
        <p15:guide id="26" pos="6131">
          <p15:clr>
            <a:srgbClr val="F26B43"/>
          </p15:clr>
        </p15:guide>
        <p15:guide id="27" pos="6289">
          <p15:clr>
            <a:srgbClr val="F26B43"/>
          </p15:clr>
        </p15:guide>
        <p15:guide id="28" pos="6516">
          <p15:clr>
            <a:srgbClr val="F26B43"/>
          </p15:clr>
        </p15:guide>
        <p15:guide id="29" pos="6675">
          <p15:clr>
            <a:srgbClr val="F26B43"/>
          </p15:clr>
        </p15:guide>
        <p15:guide id="30" pos="6924">
          <p15:clr>
            <a:srgbClr val="F26B43"/>
          </p15:clr>
        </p15:guide>
        <p15:guide id="31" pos="7083">
          <p15:clr>
            <a:srgbClr val="F26B43"/>
          </p15:clr>
        </p15:guide>
        <p15:guide id="32" pos="7310">
          <p15:clr>
            <a:srgbClr val="F26B43"/>
          </p15:clr>
        </p15:guide>
        <p15:guide id="33" orient="horz" pos="346">
          <p15:clr>
            <a:srgbClr val="F26B43"/>
          </p15:clr>
        </p15:guide>
        <p15:guide id="34" orient="horz" pos="527">
          <p15:clr>
            <a:srgbClr val="F26B43"/>
          </p15:clr>
        </p15:guide>
        <p15:guide id="35" orient="horz" pos="890">
          <p15:clr>
            <a:srgbClr val="F26B43"/>
          </p15:clr>
        </p15:guide>
        <p15:guide id="36" orient="horz" pos="1253">
          <p15:clr>
            <a:srgbClr val="F26B43"/>
          </p15:clr>
        </p15:guide>
        <p15:guide id="37" orient="horz" pos="1412">
          <p15:clr>
            <a:srgbClr val="F26B43"/>
          </p15:clr>
        </p15:guide>
        <p15:guide id="38" orient="horz" pos="2115">
          <p15:clr>
            <a:srgbClr val="F26B43"/>
          </p15:clr>
        </p15:guide>
        <p15:guide id="39" orient="horz" pos="1956">
          <p15:clr>
            <a:srgbClr val="F26B43"/>
          </p15:clr>
        </p15:guide>
        <p15:guide id="40" orient="horz" pos="2478">
          <p15:clr>
            <a:srgbClr val="F26B43"/>
          </p15:clr>
        </p15:guide>
        <p15:guide id="41" orient="horz" pos="2659">
          <p15:clr>
            <a:srgbClr val="F26B43"/>
          </p15:clr>
        </p15:guide>
        <p15:guide id="42" orient="horz" pos="2818">
          <p15:clr>
            <a:srgbClr val="F26B43"/>
          </p15:clr>
        </p15:guide>
        <p15:guide id="43" orient="horz" pos="3362">
          <p15:clr>
            <a:srgbClr val="F26B43"/>
          </p15:clr>
        </p15:guide>
        <p15:guide id="44" orient="horz" pos="3521">
          <p15:clr>
            <a:srgbClr val="F26B43"/>
          </p15:clr>
        </p15:guide>
        <p15:guide id="45" orient="horz" pos="4088">
          <p15:clr>
            <a:srgbClr val="F26B43"/>
          </p15:clr>
        </p15:guide>
        <p15:guide id="46" pos="2978">
          <p15:clr>
            <a:srgbClr val="F26B43"/>
          </p15:clr>
        </p15:guide>
        <p15:guide id="47" pos="3137">
          <p15:clr>
            <a:srgbClr val="F26B43"/>
          </p15:clr>
        </p15:guide>
        <p15:guide id="48" orient="horz" pos="709">
          <p15:clr>
            <a:srgbClr val="F26B43"/>
          </p15:clr>
        </p15:guide>
        <p15:guide id="49" orient="horz" pos="1049">
          <p15:clr>
            <a:srgbClr val="F26B43"/>
          </p15:clr>
        </p15:guide>
        <p15:guide id="50" orient="horz" pos="1593">
          <p15:clr>
            <a:srgbClr val="F26B43"/>
          </p15:clr>
        </p15:guide>
        <p15:guide id="51" orient="horz" pos="1752">
          <p15:clr>
            <a:srgbClr val="F26B43"/>
          </p15:clr>
        </p15:guide>
        <p15:guide id="52" orient="horz" pos="3022">
          <p15:clr>
            <a:srgbClr val="F26B43"/>
          </p15:clr>
        </p15:guide>
        <p15:guide id="53" orient="horz" pos="3181">
          <p15:clr>
            <a:srgbClr val="F26B43"/>
          </p15:clr>
        </p15:guide>
        <p15:guide id="54" orient="horz" pos="3725">
          <p15:clr>
            <a:srgbClr val="F26B43"/>
          </p15:clr>
        </p15:guide>
        <p15:guide id="55" orient="horz" pos="3884">
          <p15:clr>
            <a:srgbClr val="F26B43"/>
          </p15:clr>
        </p15:guide>
        <p15:guide id="56" pos="5337">
          <p15:clr>
            <a:srgbClr val="F26B43"/>
          </p15:clr>
        </p15:guide>
        <p15:guide id="57" pos="5496">
          <p15:clr>
            <a:srgbClr val="F26B43"/>
          </p15:clr>
        </p15:guide>
        <p15:guide id="58" pos="43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4.jpg"/><Relationship Id="rId4" Type="http://schemas.openxmlformats.org/officeDocument/2006/relationships/image" Target="../media/image14.png"/><Relationship Id="rId5" Type="http://schemas.openxmlformats.org/officeDocument/2006/relationships/image" Target="../media/image30.png"/><Relationship Id="rId6" Type="http://schemas.openxmlformats.org/officeDocument/2006/relationships/image" Target="../media/image40.png"/><Relationship Id="rId7" Type="http://schemas.openxmlformats.org/officeDocument/2006/relationships/hyperlink" Target="https://ardc.edu.au/people-research-data-commons/" TargetMode="External"/><Relationship Id="rId8" Type="http://schemas.openxmlformats.org/officeDocument/2006/relationships/hyperlink" Target="http://ardc.edu.au/subscrib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hyperlink" Target="mailto:hesanda@ardc.edu.au" TargetMode="External"/><Relationship Id="rId4" Type="http://schemas.openxmlformats.org/officeDocument/2006/relationships/hyperlink" Target="mailto:contact@ardc.edu.au" TargetMode="External"/><Relationship Id="rId5" Type="http://schemas.openxmlformats.org/officeDocument/2006/relationships/image" Target="../media/image42.jpg"/><Relationship Id="rId6" Type="http://schemas.openxmlformats.org/officeDocument/2006/relationships/image" Target="../media/image43.jpg"/><Relationship Id="rId7"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hyperlink" Target="https://researchdata.edu.au/healt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hyperlink" Target="https://researchdata.edu.au/health/" TargetMode="External"/><Relationship Id="rId5" Type="http://schemas.openxmlformats.org/officeDocument/2006/relationships/image" Target="../media/image15.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idx="1" type="body"/>
          </p:nvPr>
        </p:nvSpPr>
        <p:spPr>
          <a:xfrm>
            <a:off x="577775" y="1694625"/>
            <a:ext cx="4237800" cy="2822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4000"/>
              <a:buNone/>
            </a:pPr>
            <a:r>
              <a:rPr lang="en-GB"/>
              <a:t>Submitting a data request using </a:t>
            </a:r>
            <a:r>
              <a:rPr b="1" lang="en-GB"/>
              <a:t>Health Data Australia</a:t>
            </a:r>
            <a:endParaRPr b="1"/>
          </a:p>
        </p:txBody>
      </p:sp>
      <p:sp>
        <p:nvSpPr>
          <p:cNvPr id="261" name="Google Shape;261;p38"/>
          <p:cNvSpPr txBox="1"/>
          <p:nvPr>
            <p:ph idx="2" type="body"/>
          </p:nvPr>
        </p:nvSpPr>
        <p:spPr>
          <a:xfrm>
            <a:off x="587375" y="4837301"/>
            <a:ext cx="4392600" cy="141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1400"/>
              <a:buNone/>
            </a:pPr>
            <a:r>
              <a:rPr lang="en-GB"/>
              <a:t>DATE</a:t>
            </a:r>
            <a:endParaRPr/>
          </a:p>
        </p:txBody>
      </p:sp>
      <p:sp>
        <p:nvSpPr>
          <p:cNvPr id="262" name="Google Shape;262;p38"/>
          <p:cNvSpPr txBox="1"/>
          <p:nvPr>
            <p:ph idx="3" type="body"/>
          </p:nvPr>
        </p:nvSpPr>
        <p:spPr>
          <a:xfrm>
            <a:off x="587374" y="5097162"/>
            <a:ext cx="3744900" cy="409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04041"/>
              </a:buClr>
              <a:buSzPts val="1600"/>
              <a:buNone/>
            </a:pPr>
            <a:r>
              <a:rPr lang="en-GB" sz="1400"/>
              <a:t>PRESENTER</a:t>
            </a:r>
            <a:endParaRPr sz="1400"/>
          </a:p>
          <a:p>
            <a:pPr indent="0" lvl="0" marL="0" rtl="0" algn="l">
              <a:lnSpc>
                <a:spcPct val="90000"/>
              </a:lnSpc>
              <a:spcBef>
                <a:spcPts val="0"/>
              </a:spcBef>
              <a:spcAft>
                <a:spcPts val="0"/>
              </a:spcAft>
              <a:buClr>
                <a:srgbClr val="404041"/>
              </a:buClr>
              <a:buSzPts val="1600"/>
              <a:buNone/>
            </a:pPr>
            <a:r>
              <a:rPr lang="en-GB" sz="1400"/>
              <a:t>ROLE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7"/>
          <p:cNvPicPr preferRelativeResize="0"/>
          <p:nvPr/>
        </p:nvPicPr>
        <p:blipFill rotWithShape="1">
          <a:blip r:embed="rId3">
            <a:alphaModFix/>
          </a:blip>
          <a:srcRect b="9003" l="8809" r="8395" t="9370"/>
          <a:stretch/>
        </p:blipFill>
        <p:spPr>
          <a:xfrm>
            <a:off x="25186775" y="5079875"/>
            <a:ext cx="2881600" cy="2840924"/>
          </a:xfrm>
          <a:prstGeom prst="rect">
            <a:avLst/>
          </a:prstGeom>
          <a:noFill/>
          <a:ln>
            <a:noFill/>
          </a:ln>
        </p:spPr>
      </p:pic>
      <p:sp>
        <p:nvSpPr>
          <p:cNvPr id="331" name="Google Shape;331;p47"/>
          <p:cNvSpPr txBox="1"/>
          <p:nvPr/>
        </p:nvSpPr>
        <p:spPr>
          <a:xfrm>
            <a:off x="251709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GB" sz="2400" u="none" cap="none" strike="noStrike">
                <a:solidFill>
                  <a:srgbClr val="FFFFFF"/>
                </a:solidFill>
                <a:latin typeface="Arial"/>
                <a:ea typeface="Arial"/>
                <a:cs typeface="Arial"/>
                <a:sym typeface="Arial"/>
              </a:rPr>
              <a:t>Scan to </a:t>
            </a:r>
            <a:r>
              <a:rPr i="1" lang="en-GB" sz="2400">
                <a:solidFill>
                  <a:srgbClr val="FFFFFF"/>
                </a:solidFill>
              </a:rPr>
              <a:t>visit</a:t>
            </a:r>
            <a:br>
              <a:rPr b="0" i="0" lang="en-GB" sz="2400" u="none" cap="none" strike="noStrike">
                <a:solidFill>
                  <a:srgbClr val="FFFFFF"/>
                </a:solidFill>
                <a:latin typeface="Arial"/>
                <a:ea typeface="Arial"/>
                <a:cs typeface="Arial"/>
                <a:sym typeface="Arial"/>
              </a:rPr>
            </a:br>
            <a:r>
              <a:rPr b="1" i="0" lang="en-GB" sz="2400" u="none" cap="none" strike="noStrike">
                <a:solidFill>
                  <a:srgbClr val="FFFFFF"/>
                </a:solidFill>
                <a:latin typeface="Arial"/>
                <a:ea typeface="Arial"/>
                <a:cs typeface="Arial"/>
                <a:sym typeface="Arial"/>
              </a:rPr>
              <a:t>Health Data Australia</a:t>
            </a:r>
            <a:endParaRPr b="1" i="0" sz="2400" u="none" cap="none" strike="noStrike">
              <a:solidFill>
                <a:srgbClr val="FFFFFF"/>
              </a:solidFill>
              <a:latin typeface="Arial"/>
              <a:ea typeface="Arial"/>
              <a:cs typeface="Arial"/>
              <a:sym typeface="Arial"/>
            </a:endParaRPr>
          </a:p>
        </p:txBody>
      </p:sp>
      <p:sp>
        <p:nvSpPr>
          <p:cNvPr id="332" name="Google Shape;332;p47"/>
          <p:cNvSpPr txBox="1"/>
          <p:nvPr/>
        </p:nvSpPr>
        <p:spPr>
          <a:xfrm>
            <a:off x="0" y="304800"/>
            <a:ext cx="12192000" cy="13905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GB" sz="3500">
                <a:solidFill>
                  <a:schemeClr val="dk1"/>
                </a:solidFill>
              </a:rPr>
              <a:t>Searching the Health Data Australia catalogue</a:t>
            </a:r>
            <a:endParaRPr sz="3500">
              <a:solidFill>
                <a:schemeClr val="dk1"/>
              </a:solidFill>
            </a:endParaRPr>
          </a:p>
          <a:p>
            <a:pPr indent="0" lvl="0" marL="0" rtl="0" algn="ctr">
              <a:spcBef>
                <a:spcPts val="1000"/>
              </a:spcBef>
              <a:spcAft>
                <a:spcPts val="0"/>
              </a:spcAft>
              <a:buNone/>
            </a:pPr>
            <a:r>
              <a:t/>
            </a:r>
            <a:endParaRPr sz="3500">
              <a:solidFill>
                <a:schemeClr val="dk1"/>
              </a:solidFill>
            </a:endParaRPr>
          </a:p>
        </p:txBody>
      </p:sp>
      <p:pic>
        <p:nvPicPr>
          <p:cNvPr id="333" name="Google Shape;333;p47"/>
          <p:cNvPicPr preferRelativeResize="0"/>
          <p:nvPr/>
        </p:nvPicPr>
        <p:blipFill rotWithShape="1">
          <a:blip r:embed="rId4">
            <a:alphaModFix/>
          </a:blip>
          <a:srcRect b="2394" l="0" r="1719" t="17803"/>
          <a:stretch/>
        </p:blipFill>
        <p:spPr>
          <a:xfrm>
            <a:off x="961663" y="1406288"/>
            <a:ext cx="10484573" cy="5055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39" name="Google Shape;339;p48"/>
          <p:cNvPicPr preferRelativeResize="0"/>
          <p:nvPr/>
        </p:nvPicPr>
        <p:blipFill rotWithShape="1">
          <a:blip r:embed="rId3">
            <a:alphaModFix/>
          </a:blip>
          <a:srcRect b="0" l="0" r="0" t="0"/>
          <a:stretch/>
        </p:blipFill>
        <p:spPr>
          <a:xfrm>
            <a:off x="472333" y="0"/>
            <a:ext cx="11264357" cy="685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45" name="Google Shape;345;p49"/>
          <p:cNvPicPr preferRelativeResize="0"/>
          <p:nvPr/>
        </p:nvPicPr>
        <p:blipFill rotWithShape="1">
          <a:blip r:embed="rId3">
            <a:alphaModFix/>
          </a:blip>
          <a:srcRect b="0" l="0" r="0" t="0"/>
          <a:stretch/>
        </p:blipFill>
        <p:spPr>
          <a:xfrm>
            <a:off x="1043300" y="0"/>
            <a:ext cx="10160905" cy="6857999"/>
          </a:xfrm>
          <a:prstGeom prst="rect">
            <a:avLst/>
          </a:prstGeom>
          <a:noFill/>
          <a:ln>
            <a:noFill/>
          </a:ln>
        </p:spPr>
      </p:pic>
      <p:cxnSp>
        <p:nvCxnSpPr>
          <p:cNvPr id="346" name="Google Shape;346;p49"/>
          <p:cNvCxnSpPr/>
          <p:nvPr/>
        </p:nvCxnSpPr>
        <p:spPr>
          <a:xfrm>
            <a:off x="1043300" y="-12200"/>
            <a:ext cx="0" cy="6882300"/>
          </a:xfrm>
          <a:prstGeom prst="straightConnector1">
            <a:avLst/>
          </a:prstGeom>
          <a:noFill/>
          <a:ln cap="flat" cmpd="sng" w="76200">
            <a:solidFill>
              <a:srgbClr val="E6E6E6"/>
            </a:solidFill>
            <a:prstDash val="solid"/>
            <a:round/>
            <a:headEnd len="sm" w="sm" type="none"/>
            <a:tailEnd len="sm" w="sm" type="none"/>
          </a:ln>
        </p:spPr>
      </p:cxnSp>
      <p:cxnSp>
        <p:nvCxnSpPr>
          <p:cNvPr id="347" name="Google Shape;347;p49"/>
          <p:cNvCxnSpPr/>
          <p:nvPr/>
        </p:nvCxnSpPr>
        <p:spPr>
          <a:xfrm>
            <a:off x="11204200" y="-12200"/>
            <a:ext cx="0" cy="6882300"/>
          </a:xfrm>
          <a:prstGeom prst="straightConnector1">
            <a:avLst/>
          </a:prstGeom>
          <a:noFill/>
          <a:ln cap="flat" cmpd="sng" w="76200">
            <a:solidFill>
              <a:srgbClr val="E6E6E6"/>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0"/>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53" name="Google Shape;353;p50"/>
          <p:cNvPicPr preferRelativeResize="0"/>
          <p:nvPr/>
        </p:nvPicPr>
        <p:blipFill rotWithShape="1">
          <a:blip r:embed="rId3">
            <a:alphaModFix/>
          </a:blip>
          <a:srcRect b="0" l="0" r="0" t="0"/>
          <a:stretch/>
        </p:blipFill>
        <p:spPr>
          <a:xfrm>
            <a:off x="989717" y="0"/>
            <a:ext cx="10212565"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59" name="Google Shape;359;p51"/>
          <p:cNvPicPr preferRelativeResize="0"/>
          <p:nvPr/>
        </p:nvPicPr>
        <p:blipFill rotWithShape="1">
          <a:blip r:embed="rId3">
            <a:alphaModFix/>
          </a:blip>
          <a:srcRect b="0" l="0" r="0" t="0"/>
          <a:stretch/>
        </p:blipFill>
        <p:spPr>
          <a:xfrm>
            <a:off x="1544533" y="0"/>
            <a:ext cx="9159697"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2"/>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65" name="Google Shape;365;p52"/>
          <p:cNvPicPr preferRelativeResize="0"/>
          <p:nvPr/>
        </p:nvPicPr>
        <p:blipFill rotWithShape="1">
          <a:blip r:embed="rId3">
            <a:alphaModFix/>
          </a:blip>
          <a:srcRect b="0" l="0" r="0" t="0"/>
          <a:stretch/>
        </p:blipFill>
        <p:spPr>
          <a:xfrm>
            <a:off x="1723300" y="0"/>
            <a:ext cx="8616825" cy="6858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3"/>
          <p:cNvSpPr/>
          <p:nvPr/>
        </p:nvSpPr>
        <p:spPr>
          <a:xfrm>
            <a:off x="9612800" y="5685600"/>
            <a:ext cx="2579100" cy="1172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71" name="Google Shape;371;p53"/>
          <p:cNvPicPr preferRelativeResize="0"/>
          <p:nvPr/>
        </p:nvPicPr>
        <p:blipFill rotWithShape="1">
          <a:blip r:embed="rId3">
            <a:alphaModFix/>
          </a:blip>
          <a:srcRect b="0" l="0" r="0" t="0"/>
          <a:stretch/>
        </p:blipFill>
        <p:spPr>
          <a:xfrm>
            <a:off x="1043300" y="0"/>
            <a:ext cx="10160905" cy="6857999"/>
          </a:xfrm>
          <a:prstGeom prst="rect">
            <a:avLst/>
          </a:prstGeom>
          <a:noFill/>
          <a:ln>
            <a:noFill/>
          </a:ln>
        </p:spPr>
      </p:pic>
      <p:sp>
        <p:nvSpPr>
          <p:cNvPr id="372" name="Google Shape;372;p53"/>
          <p:cNvSpPr/>
          <p:nvPr/>
        </p:nvSpPr>
        <p:spPr>
          <a:xfrm>
            <a:off x="608133" y="1707167"/>
            <a:ext cx="4066500" cy="1201200"/>
          </a:xfrm>
          <a:prstGeom prst="ellipse">
            <a:avLst/>
          </a:prstGeom>
          <a:no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54"/>
          <p:cNvPicPr preferRelativeResize="0"/>
          <p:nvPr/>
        </p:nvPicPr>
        <p:blipFill rotWithShape="1">
          <a:blip r:embed="rId3">
            <a:alphaModFix/>
          </a:blip>
          <a:srcRect b="0" l="0" r="1787" t="14850"/>
          <a:stretch/>
        </p:blipFill>
        <p:spPr>
          <a:xfrm>
            <a:off x="155725" y="299575"/>
            <a:ext cx="11880552" cy="6116000"/>
          </a:xfrm>
          <a:prstGeom prst="rect">
            <a:avLst/>
          </a:prstGeom>
          <a:noFill/>
          <a:ln>
            <a:noFill/>
          </a:ln>
        </p:spPr>
      </p:pic>
      <p:sp>
        <p:nvSpPr>
          <p:cNvPr id="379" name="Google Shape;379;p54"/>
          <p:cNvSpPr/>
          <p:nvPr/>
        </p:nvSpPr>
        <p:spPr>
          <a:xfrm>
            <a:off x="6632525" y="2440500"/>
            <a:ext cx="2959200" cy="1329300"/>
          </a:xfrm>
          <a:prstGeom prst="ellipse">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55"/>
          <p:cNvPicPr preferRelativeResize="0"/>
          <p:nvPr/>
        </p:nvPicPr>
        <p:blipFill rotWithShape="1">
          <a:blip r:embed="rId3">
            <a:alphaModFix/>
          </a:blip>
          <a:srcRect b="0" l="0" r="0" t="16708"/>
          <a:stretch/>
        </p:blipFill>
        <p:spPr>
          <a:xfrm>
            <a:off x="495300" y="628350"/>
            <a:ext cx="11036976" cy="5458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56"/>
          <p:cNvPicPr preferRelativeResize="0"/>
          <p:nvPr/>
        </p:nvPicPr>
        <p:blipFill rotWithShape="1">
          <a:blip r:embed="rId3">
            <a:alphaModFix/>
          </a:blip>
          <a:srcRect b="3409" l="0" r="911" t="12415"/>
          <a:stretch/>
        </p:blipFill>
        <p:spPr>
          <a:xfrm>
            <a:off x="90175" y="736950"/>
            <a:ext cx="12010925" cy="5526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57"/>
          <p:cNvPicPr preferRelativeResize="0"/>
          <p:nvPr/>
        </p:nvPicPr>
        <p:blipFill rotWithShape="1">
          <a:blip r:embed="rId3">
            <a:alphaModFix/>
          </a:blip>
          <a:srcRect b="0" l="0" r="1029" t="19237"/>
          <a:stretch/>
        </p:blipFill>
        <p:spPr>
          <a:xfrm>
            <a:off x="129551" y="458801"/>
            <a:ext cx="11975798" cy="580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58"/>
          <p:cNvPicPr preferRelativeResize="0"/>
          <p:nvPr/>
        </p:nvPicPr>
        <p:blipFill rotWithShape="1">
          <a:blip r:embed="rId3">
            <a:alphaModFix/>
          </a:blip>
          <a:srcRect b="0" l="0" r="1263" t="18059"/>
          <a:stretch/>
        </p:blipFill>
        <p:spPr>
          <a:xfrm>
            <a:off x="81275" y="494663"/>
            <a:ext cx="11910874" cy="58686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9"/>
          <p:cNvPicPr preferRelativeResize="0"/>
          <p:nvPr/>
        </p:nvPicPr>
        <p:blipFill rotWithShape="1">
          <a:blip r:embed="rId3">
            <a:alphaModFix/>
          </a:blip>
          <a:srcRect b="0" l="0" r="1263" t="18253"/>
          <a:stretch/>
        </p:blipFill>
        <p:spPr>
          <a:xfrm>
            <a:off x="-24475" y="491488"/>
            <a:ext cx="11952048" cy="58750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60"/>
          <p:cNvPicPr preferRelativeResize="0"/>
          <p:nvPr/>
        </p:nvPicPr>
        <p:blipFill rotWithShape="1">
          <a:blip r:embed="rId3">
            <a:alphaModFix/>
          </a:blip>
          <a:srcRect b="0" l="0" r="1146" t="18059"/>
          <a:stretch/>
        </p:blipFill>
        <p:spPr>
          <a:xfrm>
            <a:off x="94913" y="475613"/>
            <a:ext cx="12002174" cy="59067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61"/>
          <p:cNvPicPr preferRelativeResize="0"/>
          <p:nvPr/>
        </p:nvPicPr>
        <p:blipFill rotWithShape="1">
          <a:blip r:embed="rId3">
            <a:alphaModFix/>
          </a:blip>
          <a:srcRect b="0" l="0" r="1263" t="16513"/>
          <a:stretch/>
        </p:blipFill>
        <p:spPr>
          <a:xfrm>
            <a:off x="133850" y="688200"/>
            <a:ext cx="11924299" cy="5986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2"/>
          <p:cNvSpPr txBox="1"/>
          <p:nvPr>
            <p:ph type="title"/>
          </p:nvPr>
        </p:nvSpPr>
        <p:spPr>
          <a:xfrm>
            <a:off x="878667" y="2303600"/>
            <a:ext cx="7653600" cy="405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400"/>
              </a:spcAft>
              <a:buSzPts val="3500"/>
              <a:buNone/>
            </a:pPr>
            <a:r>
              <a:rPr lang="en-GB" sz="3200">
                <a:solidFill>
                  <a:schemeClr val="lt1"/>
                </a:solidFill>
              </a:rPr>
              <a:t>END HDA DEMONSTRATION</a:t>
            </a:r>
            <a:endParaRPr b="0" sz="32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3"/>
          <p:cNvSpPr txBox="1"/>
          <p:nvPr>
            <p:ph idx="1" type="subTitle"/>
          </p:nvPr>
        </p:nvSpPr>
        <p:spPr>
          <a:xfrm>
            <a:off x="881409" y="6349264"/>
            <a:ext cx="4830900" cy="14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3" name="Google Shape;433;p63"/>
          <p:cNvSpPr txBox="1"/>
          <p:nvPr>
            <p:ph idx="2" type="body"/>
          </p:nvPr>
        </p:nvSpPr>
        <p:spPr>
          <a:xfrm>
            <a:off x="875167" y="2349533"/>
            <a:ext cx="7301700" cy="263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34" name="Google Shape;434;p63"/>
          <p:cNvSpPr txBox="1"/>
          <p:nvPr>
            <p:ph type="title"/>
          </p:nvPr>
        </p:nvSpPr>
        <p:spPr>
          <a:xfrm>
            <a:off x="875167" y="1273167"/>
            <a:ext cx="6859200" cy="101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64"/>
          <p:cNvPicPr preferRelativeResize="0"/>
          <p:nvPr>
            <p:ph idx="2" type="pic"/>
          </p:nvPr>
        </p:nvPicPr>
        <p:blipFill rotWithShape="1">
          <a:blip r:embed="rId3">
            <a:alphaModFix/>
          </a:blip>
          <a:srcRect b="58939" l="0" r="0" t="27387"/>
          <a:stretch/>
        </p:blipFill>
        <p:spPr>
          <a:xfrm>
            <a:off x="0" y="0"/>
            <a:ext cx="12191999" cy="1734052"/>
          </a:xfrm>
          <a:prstGeom prst="rect">
            <a:avLst/>
          </a:prstGeom>
          <a:solidFill>
            <a:srgbClr val="D0CECE"/>
          </a:solidFill>
          <a:ln>
            <a:noFill/>
          </a:ln>
        </p:spPr>
      </p:pic>
      <p:sp>
        <p:nvSpPr>
          <p:cNvPr id="440" name="Google Shape;440;p64"/>
          <p:cNvSpPr/>
          <p:nvPr/>
        </p:nvSpPr>
        <p:spPr>
          <a:xfrm>
            <a:off x="583800" y="0"/>
            <a:ext cx="4756500" cy="6579900"/>
          </a:xfrm>
          <a:prstGeom prst="rect">
            <a:avLst/>
          </a:prstGeom>
          <a:solidFill>
            <a:schemeClr val="lt1"/>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41" name="Google Shape;441;p64"/>
          <p:cNvPicPr preferRelativeResize="0"/>
          <p:nvPr/>
        </p:nvPicPr>
        <p:blipFill rotWithShape="1">
          <a:blip r:embed="rId4">
            <a:alphaModFix/>
          </a:blip>
          <a:srcRect b="159" l="0" r="0" t="169"/>
          <a:stretch/>
        </p:blipFill>
        <p:spPr>
          <a:xfrm>
            <a:off x="1130387" y="493525"/>
            <a:ext cx="1944243" cy="632025"/>
          </a:xfrm>
          <a:prstGeom prst="rect">
            <a:avLst/>
          </a:prstGeom>
          <a:noFill/>
          <a:ln>
            <a:noFill/>
          </a:ln>
        </p:spPr>
      </p:pic>
      <p:pic>
        <p:nvPicPr>
          <p:cNvPr descr="A close-up of a qr code&#10;&#10;Description automatically generated" id="442" name="Google Shape;442;p64"/>
          <p:cNvPicPr preferRelativeResize="0"/>
          <p:nvPr/>
        </p:nvPicPr>
        <p:blipFill rotWithShape="1">
          <a:blip r:embed="rId5">
            <a:alphaModFix/>
          </a:blip>
          <a:srcRect b="19580" l="26712" r="59174" t="55135"/>
          <a:stretch/>
        </p:blipFill>
        <p:spPr>
          <a:xfrm>
            <a:off x="796082" y="3193350"/>
            <a:ext cx="1720642" cy="1734051"/>
          </a:xfrm>
          <a:prstGeom prst="rect">
            <a:avLst/>
          </a:prstGeom>
          <a:noFill/>
          <a:ln>
            <a:noFill/>
          </a:ln>
        </p:spPr>
      </p:pic>
      <p:sp>
        <p:nvSpPr>
          <p:cNvPr id="443" name="Google Shape;443;p64"/>
          <p:cNvSpPr txBox="1"/>
          <p:nvPr/>
        </p:nvSpPr>
        <p:spPr>
          <a:xfrm>
            <a:off x="947750" y="1412875"/>
            <a:ext cx="4396200" cy="13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rgbClr val="404041"/>
                </a:solidFill>
              </a:rPr>
              <a:t>Get Involved </a:t>
            </a:r>
            <a:endParaRPr b="1" sz="2500">
              <a:solidFill>
                <a:srgbClr val="404041"/>
              </a:solidFill>
            </a:endParaRPr>
          </a:p>
          <a:p>
            <a:pPr indent="0" lvl="0" marL="0" rtl="0" algn="l">
              <a:spcBef>
                <a:spcPts val="500"/>
              </a:spcBef>
              <a:spcAft>
                <a:spcPts val="0"/>
              </a:spcAft>
              <a:buNone/>
            </a:pPr>
            <a:r>
              <a:rPr lang="en-GB" sz="2000">
                <a:solidFill>
                  <a:srgbClr val="404041"/>
                </a:solidFill>
              </a:rPr>
              <a:t>Learn more about and register </a:t>
            </a:r>
            <a:endParaRPr sz="2000">
              <a:solidFill>
                <a:srgbClr val="404041"/>
              </a:solidFill>
            </a:endParaRPr>
          </a:p>
          <a:p>
            <a:pPr indent="0" lvl="0" marL="0" rtl="0" algn="l">
              <a:spcBef>
                <a:spcPts val="0"/>
              </a:spcBef>
              <a:spcAft>
                <a:spcPts val="0"/>
              </a:spcAft>
              <a:buNone/>
            </a:pPr>
            <a:r>
              <a:rPr lang="en-GB" sz="2000">
                <a:solidFill>
                  <a:srgbClr val="404041"/>
                </a:solidFill>
              </a:rPr>
              <a:t>your interest in the People </a:t>
            </a:r>
            <a:endParaRPr sz="2000">
              <a:solidFill>
                <a:srgbClr val="404041"/>
              </a:solidFill>
            </a:endParaRPr>
          </a:p>
          <a:p>
            <a:pPr indent="0" lvl="0" marL="0" rtl="0" algn="l">
              <a:spcBef>
                <a:spcPts val="0"/>
              </a:spcBef>
              <a:spcAft>
                <a:spcPts val="0"/>
              </a:spcAft>
              <a:buNone/>
            </a:pPr>
            <a:r>
              <a:rPr lang="en-GB" sz="2000">
                <a:solidFill>
                  <a:srgbClr val="404041"/>
                </a:solidFill>
              </a:rPr>
              <a:t>Research Data Commons.</a:t>
            </a:r>
            <a:endParaRPr sz="2000">
              <a:solidFill>
                <a:srgbClr val="404041"/>
              </a:solidFill>
            </a:endParaRPr>
          </a:p>
        </p:txBody>
      </p:sp>
      <p:pic>
        <p:nvPicPr>
          <p:cNvPr id="444" name="Google Shape;444;p64"/>
          <p:cNvPicPr preferRelativeResize="0"/>
          <p:nvPr/>
        </p:nvPicPr>
        <p:blipFill rotWithShape="1">
          <a:blip r:embed="rId6">
            <a:alphaModFix/>
          </a:blip>
          <a:srcRect b="189" l="0" r="0" t="189"/>
          <a:stretch/>
        </p:blipFill>
        <p:spPr>
          <a:xfrm>
            <a:off x="3220775" y="3190862"/>
            <a:ext cx="1586600" cy="1586629"/>
          </a:xfrm>
          <a:prstGeom prst="rect">
            <a:avLst/>
          </a:prstGeom>
          <a:noFill/>
          <a:ln>
            <a:noFill/>
          </a:ln>
        </p:spPr>
      </p:pic>
      <p:sp>
        <p:nvSpPr>
          <p:cNvPr id="445" name="Google Shape;445;p64"/>
          <p:cNvSpPr txBox="1"/>
          <p:nvPr>
            <p:ph idx="2" type="body"/>
          </p:nvPr>
        </p:nvSpPr>
        <p:spPr>
          <a:xfrm>
            <a:off x="5663850" y="2582725"/>
            <a:ext cx="6122100" cy="3532200"/>
          </a:xfrm>
          <a:prstGeom prst="rect">
            <a:avLst/>
          </a:prstGeom>
        </p:spPr>
        <p:txBody>
          <a:bodyPr anchorCtr="0" anchor="t" bIns="0" lIns="0" spcFirstLastPara="1" rIns="0" wrap="square" tIns="0">
            <a:noAutofit/>
          </a:bodyPr>
          <a:lstStyle/>
          <a:p>
            <a:pPr indent="-387350" lvl="0" marL="457200" rtl="0" algn="l">
              <a:spcBef>
                <a:spcPts val="1000"/>
              </a:spcBef>
              <a:spcAft>
                <a:spcPts val="0"/>
              </a:spcAft>
              <a:buSzPts val="2500"/>
              <a:buChar char="-"/>
            </a:pPr>
            <a:r>
              <a:rPr lang="en-GB"/>
              <a:t>Explore the HDA </a:t>
            </a:r>
            <a:r>
              <a:rPr lang="en-GB"/>
              <a:t>catalogue</a:t>
            </a:r>
            <a:r>
              <a:rPr lang="en-GB"/>
              <a:t> </a:t>
            </a:r>
            <a:endParaRPr/>
          </a:p>
          <a:p>
            <a:pPr indent="-387350" lvl="0" marL="457200" rtl="0" algn="l">
              <a:spcBef>
                <a:spcPts val="0"/>
              </a:spcBef>
              <a:spcAft>
                <a:spcPts val="0"/>
              </a:spcAft>
              <a:buSzPts val="2500"/>
              <a:buChar char="-"/>
            </a:pPr>
            <a:r>
              <a:rPr lang="en-GB"/>
              <a:t>Consider contributing to HDA</a:t>
            </a:r>
            <a:endParaRPr/>
          </a:p>
          <a:p>
            <a:pPr indent="-387350" lvl="0" marL="457200" rtl="0" algn="l">
              <a:spcBef>
                <a:spcPts val="0"/>
              </a:spcBef>
              <a:spcAft>
                <a:spcPts val="0"/>
              </a:spcAft>
              <a:buSzPts val="2500"/>
              <a:buChar char="-"/>
            </a:pPr>
            <a:r>
              <a:rPr lang="en-GB"/>
              <a:t>Read </a:t>
            </a:r>
            <a:r>
              <a:rPr b="1" i="1" lang="en-GB"/>
              <a:t>“</a:t>
            </a:r>
            <a:r>
              <a:rPr b="1" i="1" lang="en-GB"/>
              <a:t>Secondary use of clinical trials data in health research: A Practical Guide”</a:t>
            </a:r>
            <a:r>
              <a:rPr b="1" i="1" lang="en-GB"/>
              <a:t> </a:t>
            </a:r>
            <a:endParaRPr b="1" i="1"/>
          </a:p>
          <a:p>
            <a:pPr indent="-387350" lvl="0" marL="457200" rtl="0" algn="l">
              <a:spcBef>
                <a:spcPts val="0"/>
              </a:spcBef>
              <a:spcAft>
                <a:spcPts val="0"/>
              </a:spcAft>
              <a:buSzPts val="2500"/>
              <a:buChar char="-"/>
            </a:pPr>
            <a:r>
              <a:rPr lang="en-GB"/>
              <a:t>Sign up for ARDC newsletter, People RDC Register Interest for future news, resources, and free events!</a:t>
            </a:r>
            <a:endParaRPr/>
          </a:p>
          <a:p>
            <a:pPr indent="0" lvl="0" marL="457200" rtl="0" algn="l">
              <a:lnSpc>
                <a:spcPct val="90000"/>
              </a:lnSpc>
              <a:spcBef>
                <a:spcPts val="0"/>
              </a:spcBef>
              <a:spcAft>
                <a:spcPts val="0"/>
              </a:spcAft>
              <a:buNone/>
            </a:pPr>
            <a:r>
              <a:t/>
            </a:r>
            <a:endParaRPr/>
          </a:p>
        </p:txBody>
      </p:sp>
      <p:sp>
        <p:nvSpPr>
          <p:cNvPr id="446" name="Google Shape;446;p64"/>
          <p:cNvSpPr/>
          <p:nvPr/>
        </p:nvSpPr>
        <p:spPr>
          <a:xfrm>
            <a:off x="667750" y="5072100"/>
            <a:ext cx="2185800" cy="13938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t>PeopleRDC </a:t>
            </a:r>
            <a:endParaRPr b="1" sz="1500"/>
          </a:p>
          <a:p>
            <a:pPr indent="0" lvl="0" marL="0" rtl="0" algn="ctr">
              <a:spcBef>
                <a:spcPts val="0"/>
              </a:spcBef>
              <a:spcAft>
                <a:spcPts val="0"/>
              </a:spcAft>
              <a:buNone/>
            </a:pPr>
            <a:r>
              <a:rPr lang="en-GB" sz="1500" u="sng">
                <a:solidFill>
                  <a:srgbClr val="191919"/>
                </a:solidFill>
                <a:hlinkClick r:id="rId7">
                  <a:extLst>
                    <a:ext uri="{A12FA001-AC4F-418D-AE19-62706E023703}">
                      <ahyp:hlinkClr val="tx"/>
                    </a:ext>
                  </a:extLst>
                </a:hlinkClick>
              </a:rPr>
              <a:t>https://ardc.edu.au/people-research-data-commons/</a:t>
            </a:r>
            <a:r>
              <a:rPr lang="en-GB" sz="1500">
                <a:solidFill>
                  <a:srgbClr val="191919"/>
                </a:solidFill>
              </a:rPr>
              <a:t> </a:t>
            </a:r>
            <a:endParaRPr sz="1500">
              <a:solidFill>
                <a:srgbClr val="191919"/>
              </a:solidFill>
            </a:endParaRPr>
          </a:p>
        </p:txBody>
      </p:sp>
      <p:sp>
        <p:nvSpPr>
          <p:cNvPr id="447" name="Google Shape;447;p64"/>
          <p:cNvSpPr txBox="1"/>
          <p:nvPr/>
        </p:nvSpPr>
        <p:spPr>
          <a:xfrm>
            <a:off x="3021625" y="5911900"/>
            <a:ext cx="19443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t/>
            </a:r>
            <a:endParaRPr b="1" sz="2000">
              <a:solidFill>
                <a:srgbClr val="191919"/>
              </a:solidFill>
            </a:endParaRPr>
          </a:p>
        </p:txBody>
      </p:sp>
      <p:sp>
        <p:nvSpPr>
          <p:cNvPr id="448" name="Google Shape;448;p64"/>
          <p:cNvSpPr/>
          <p:nvPr/>
        </p:nvSpPr>
        <p:spPr>
          <a:xfrm>
            <a:off x="3037675" y="5072100"/>
            <a:ext cx="2185800" cy="13938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1" lang="en-GB" sz="1500"/>
              <a:t>Subscribe to our newsletter </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lang="en-GB" sz="1500" u="sng">
                <a:solidFill>
                  <a:srgbClr val="191919"/>
                </a:solidFill>
                <a:hlinkClick r:id="rId8">
                  <a:extLst>
                    <a:ext uri="{A12FA001-AC4F-418D-AE19-62706E023703}">
                      <ahyp:hlinkClr val="tx"/>
                    </a:ext>
                  </a:extLst>
                </a:hlinkClick>
              </a:rPr>
              <a:t>ardc.edu.au/subscribe</a:t>
            </a:r>
            <a:r>
              <a:rPr lang="en-GB" sz="1500">
                <a:solidFill>
                  <a:srgbClr val="191919"/>
                </a:solidFill>
              </a:rPr>
              <a:t> </a:t>
            </a:r>
            <a:endParaRPr sz="1500">
              <a:solidFill>
                <a:srgbClr val="191919"/>
              </a:solidFill>
            </a:endParaRPr>
          </a:p>
          <a:p>
            <a:pPr indent="0" lvl="0" marL="0" rtl="0" algn="ctr">
              <a:spcBef>
                <a:spcPts val="0"/>
              </a:spcBef>
              <a:spcAft>
                <a:spcPts val="0"/>
              </a:spcAft>
              <a:buNone/>
            </a:pPr>
            <a:r>
              <a:rPr lang="en-GB" sz="1500">
                <a:solidFill>
                  <a:srgbClr val="191919"/>
                </a:solidFill>
              </a:rPr>
              <a:t> </a:t>
            </a:r>
            <a:endParaRPr sz="1500">
              <a:solidFill>
                <a:srgbClr val="19191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5"/>
          <p:cNvSpPr txBox="1"/>
          <p:nvPr>
            <p:ph idx="1" type="body"/>
          </p:nvPr>
        </p:nvSpPr>
        <p:spPr>
          <a:xfrm>
            <a:off x="569913" y="1379774"/>
            <a:ext cx="5003700" cy="861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Contact us </a:t>
            </a:r>
            <a:endParaRPr/>
          </a:p>
          <a:p>
            <a:pPr indent="0" lvl="0" marL="0" rtl="0" algn="l">
              <a:spcBef>
                <a:spcPts val="1000"/>
              </a:spcBef>
              <a:spcAft>
                <a:spcPts val="0"/>
              </a:spcAft>
              <a:buNone/>
            </a:pPr>
            <a:r>
              <a:t/>
            </a:r>
            <a:endParaRPr/>
          </a:p>
        </p:txBody>
      </p:sp>
      <p:sp>
        <p:nvSpPr>
          <p:cNvPr id="455" name="Google Shape;455;p65"/>
          <p:cNvSpPr txBox="1"/>
          <p:nvPr>
            <p:ph idx="2" type="body"/>
          </p:nvPr>
        </p:nvSpPr>
        <p:spPr>
          <a:xfrm>
            <a:off x="569925" y="2071700"/>
            <a:ext cx="5967300" cy="43290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GB"/>
              <a:t>HeSANDA Management Team</a:t>
            </a:r>
            <a:endParaRPr/>
          </a:p>
          <a:p>
            <a:pPr indent="0" lvl="0" marL="0" rtl="0" algn="l">
              <a:spcBef>
                <a:spcPts val="1000"/>
              </a:spcBef>
              <a:spcAft>
                <a:spcPts val="0"/>
              </a:spcAft>
              <a:buNone/>
            </a:pPr>
            <a:r>
              <a:rPr b="1" lang="en-GB" u="sng">
                <a:solidFill>
                  <a:schemeClr val="hlink"/>
                </a:solidFill>
                <a:hlinkClick r:id="rId3"/>
              </a:rPr>
              <a:t>hesanda@ardc.edu.au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rPr lang="en-GB"/>
              <a:t>Any general questions</a:t>
            </a:r>
            <a:endParaRPr/>
          </a:p>
          <a:p>
            <a:pPr indent="0" lvl="0" marL="0" rtl="0" algn="l">
              <a:spcBef>
                <a:spcPts val="1000"/>
              </a:spcBef>
              <a:spcAft>
                <a:spcPts val="0"/>
              </a:spcAft>
              <a:buNone/>
            </a:pPr>
            <a:r>
              <a:rPr b="1" lang="en-GB" u="sng">
                <a:solidFill>
                  <a:schemeClr val="hlink"/>
                </a:solidFill>
                <a:hlinkClick r:id="rId4"/>
              </a:rPr>
              <a:t>contact@ardc.edu.au</a:t>
            </a:r>
            <a:endParaRPr b="1"/>
          </a:p>
          <a:p>
            <a:pPr indent="0" lvl="0" marL="0" rtl="0" algn="l">
              <a:spcBef>
                <a:spcPts val="1000"/>
              </a:spcBef>
              <a:spcAft>
                <a:spcPts val="0"/>
              </a:spcAft>
              <a:buNone/>
            </a:pPr>
            <a:r>
              <a:t/>
            </a:r>
            <a:endParaRPr b="1"/>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456" name="Google Shape;456;p65"/>
          <p:cNvPicPr preferRelativeResize="0"/>
          <p:nvPr>
            <p:ph idx="4" type="pic"/>
          </p:nvPr>
        </p:nvPicPr>
        <p:blipFill rotWithShape="1">
          <a:blip r:embed="rId5">
            <a:alphaModFix/>
          </a:blip>
          <a:srcRect b="3261" l="9491" r="4685" t="3271"/>
          <a:stretch/>
        </p:blipFill>
        <p:spPr>
          <a:xfrm>
            <a:off x="7770037" y="690499"/>
            <a:ext cx="3132124" cy="2273564"/>
          </a:xfrm>
          <a:prstGeom prst="rect">
            <a:avLst/>
          </a:prstGeom>
          <a:solidFill>
            <a:srgbClr val="D0CECE"/>
          </a:solidFill>
          <a:ln>
            <a:noFill/>
          </a:ln>
        </p:spPr>
      </p:pic>
      <p:pic>
        <p:nvPicPr>
          <p:cNvPr id="457" name="Google Shape;457;p65"/>
          <p:cNvPicPr preferRelativeResize="0"/>
          <p:nvPr>
            <p:ph idx="2" type="pic"/>
          </p:nvPr>
        </p:nvPicPr>
        <p:blipFill rotWithShape="1">
          <a:blip r:embed="rId6">
            <a:alphaModFix/>
          </a:blip>
          <a:srcRect b="21079" l="28457" r="17868" t="5879"/>
          <a:stretch/>
        </p:blipFill>
        <p:spPr>
          <a:xfrm>
            <a:off x="6537213" y="3501851"/>
            <a:ext cx="2627574" cy="2383075"/>
          </a:xfrm>
          <a:prstGeom prst="rect">
            <a:avLst/>
          </a:prstGeom>
          <a:solidFill>
            <a:srgbClr val="D0CECE"/>
          </a:solidFill>
          <a:ln>
            <a:noFill/>
          </a:ln>
        </p:spPr>
      </p:pic>
      <p:pic>
        <p:nvPicPr>
          <p:cNvPr descr="A group of people sitting at a table with laptops&#10;&#10;Description automatically generated" id="458" name="Google Shape;458;p65"/>
          <p:cNvPicPr preferRelativeResize="0"/>
          <p:nvPr>
            <p:ph idx="3" type="pic"/>
          </p:nvPr>
        </p:nvPicPr>
        <p:blipFill rotWithShape="1">
          <a:blip r:embed="rId7">
            <a:alphaModFix/>
          </a:blip>
          <a:srcRect b="20620" l="0" r="0" t="10895"/>
          <a:stretch/>
        </p:blipFill>
        <p:spPr>
          <a:xfrm>
            <a:off x="9412311" y="3357575"/>
            <a:ext cx="2736900" cy="3055356"/>
          </a:xfrm>
          <a:prstGeom prst="rect">
            <a:avLst/>
          </a:prstGeom>
          <a:solidFill>
            <a:srgbClr val="D0CECE"/>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40"/>
          <p:cNvPicPr preferRelativeResize="0"/>
          <p:nvPr/>
        </p:nvPicPr>
        <p:blipFill rotWithShape="1">
          <a:blip r:embed="rId3">
            <a:alphaModFix/>
          </a:blip>
          <a:srcRect b="5071" l="4465" r="7799" t="5634"/>
          <a:stretch/>
        </p:blipFill>
        <p:spPr>
          <a:xfrm>
            <a:off x="596679" y="559628"/>
            <a:ext cx="5719750" cy="5816599"/>
          </a:xfrm>
          <a:prstGeom prst="rect">
            <a:avLst/>
          </a:prstGeom>
          <a:noFill/>
          <a:ln>
            <a:noFill/>
          </a:ln>
        </p:spPr>
      </p:pic>
      <p:sp>
        <p:nvSpPr>
          <p:cNvPr id="273" name="Google Shape;273;p40"/>
          <p:cNvSpPr txBox="1"/>
          <p:nvPr>
            <p:ph idx="1" type="body"/>
          </p:nvPr>
        </p:nvSpPr>
        <p:spPr>
          <a:xfrm>
            <a:off x="7583675" y="1472950"/>
            <a:ext cx="2149200" cy="400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29337B"/>
              </a:buClr>
              <a:buSzPts val="2800"/>
              <a:buNone/>
            </a:pPr>
            <a:r>
              <a:rPr b="1" lang="en-GB" sz="3500">
                <a:solidFill>
                  <a:schemeClr val="dk1"/>
                </a:solidFill>
              </a:rPr>
              <a:t>HeSANDA</a:t>
            </a:r>
            <a:endParaRPr sz="2700">
              <a:solidFill>
                <a:schemeClr val="dk1"/>
              </a:solidFill>
            </a:endParaRPr>
          </a:p>
        </p:txBody>
      </p:sp>
      <p:sp>
        <p:nvSpPr>
          <p:cNvPr id="274" name="Google Shape;274;p40"/>
          <p:cNvSpPr txBox="1"/>
          <p:nvPr/>
        </p:nvSpPr>
        <p:spPr>
          <a:xfrm>
            <a:off x="7583675" y="4539000"/>
            <a:ext cx="4386600" cy="1325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None/>
            </a:pPr>
            <a:r>
              <a:rPr lang="en-GB" sz="2950">
                <a:solidFill>
                  <a:srgbClr val="444746"/>
                </a:solidFill>
              </a:rPr>
              <a:t>Discover and request clinical trial data from around Australia</a:t>
            </a:r>
            <a:endParaRPr sz="2950">
              <a:solidFill>
                <a:srgbClr val="444746"/>
              </a:solidFill>
            </a:endParaRPr>
          </a:p>
          <a:p>
            <a:pPr indent="0" lvl="0" marL="0" rtl="0" algn="l">
              <a:lnSpc>
                <a:spcPct val="90000"/>
              </a:lnSpc>
              <a:spcBef>
                <a:spcPts val="800"/>
              </a:spcBef>
              <a:spcAft>
                <a:spcPts val="0"/>
              </a:spcAft>
              <a:buNone/>
            </a:pPr>
            <a:r>
              <a:t/>
            </a:r>
            <a:endParaRPr sz="2950">
              <a:solidFill>
                <a:srgbClr val="444746"/>
              </a:solidFill>
            </a:endParaRPr>
          </a:p>
        </p:txBody>
      </p:sp>
      <p:sp>
        <p:nvSpPr>
          <p:cNvPr id="275" name="Google Shape;275;p40"/>
          <p:cNvSpPr txBox="1"/>
          <p:nvPr/>
        </p:nvSpPr>
        <p:spPr>
          <a:xfrm>
            <a:off x="7583675" y="2020200"/>
            <a:ext cx="4132200" cy="768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GB" sz="2800">
                <a:solidFill>
                  <a:schemeClr val="dk1"/>
                </a:solidFill>
              </a:rPr>
              <a:t>Health Studies Australian National Data Asset</a:t>
            </a:r>
            <a:endParaRPr sz="1500"/>
          </a:p>
        </p:txBody>
      </p:sp>
      <p:pic>
        <p:nvPicPr>
          <p:cNvPr id="276" name="Google Shape;276;p40"/>
          <p:cNvPicPr preferRelativeResize="0"/>
          <p:nvPr/>
        </p:nvPicPr>
        <p:blipFill rotWithShape="1">
          <a:blip r:embed="rId4">
            <a:alphaModFix/>
          </a:blip>
          <a:srcRect b="159" l="0" r="0" t="169"/>
          <a:stretch/>
        </p:blipFill>
        <p:spPr>
          <a:xfrm>
            <a:off x="7583670" y="348895"/>
            <a:ext cx="1232768" cy="400758"/>
          </a:xfrm>
          <a:prstGeom prst="rect">
            <a:avLst/>
          </a:prstGeom>
          <a:noFill/>
          <a:ln>
            <a:noFill/>
          </a:ln>
        </p:spPr>
      </p:pic>
      <p:cxnSp>
        <p:nvCxnSpPr>
          <p:cNvPr id="277" name="Google Shape;277;p40"/>
          <p:cNvCxnSpPr/>
          <p:nvPr/>
        </p:nvCxnSpPr>
        <p:spPr>
          <a:xfrm>
            <a:off x="6958125" y="0"/>
            <a:ext cx="0" cy="6877200"/>
          </a:xfrm>
          <a:prstGeom prst="straightConnector1">
            <a:avLst/>
          </a:prstGeom>
          <a:noFill/>
          <a:ln cap="flat" cmpd="sng" w="19050">
            <a:solidFill>
              <a:srgbClr val="939597"/>
            </a:solidFill>
            <a:prstDash val="solid"/>
            <a:round/>
            <a:headEnd len="med" w="med" type="none"/>
            <a:tailEnd len="med" w="med" type="none"/>
          </a:ln>
        </p:spPr>
      </p:cxnSp>
      <p:sp>
        <p:nvSpPr>
          <p:cNvPr id="278" name="Google Shape;278;p40"/>
          <p:cNvSpPr/>
          <p:nvPr/>
        </p:nvSpPr>
        <p:spPr>
          <a:xfrm>
            <a:off x="7440625" y="5981800"/>
            <a:ext cx="4660800" cy="5079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 name="Google Shape;279;p40"/>
          <p:cNvSpPr txBox="1"/>
          <p:nvPr/>
        </p:nvSpPr>
        <p:spPr>
          <a:xfrm>
            <a:off x="7470100" y="5981800"/>
            <a:ext cx="46608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rPr b="1" lang="en-GB" sz="2000">
                <a:solidFill>
                  <a:srgbClr val="191919"/>
                </a:solidFill>
                <a:uFill>
                  <a:noFill/>
                </a:uFill>
                <a:hlinkClick r:id="rId5">
                  <a:extLst>
                    <a:ext uri="{A12FA001-AC4F-418D-AE19-62706E023703}">
                      <ahyp:hlinkClr val="tx"/>
                    </a:ext>
                  </a:extLst>
                </a:hlinkClick>
              </a:rPr>
              <a:t>researchdata.edu.au/health/</a:t>
            </a:r>
            <a:r>
              <a:rPr b="1" lang="en-GB" sz="2000">
                <a:solidFill>
                  <a:srgbClr val="191919"/>
                </a:solidFill>
              </a:rPr>
              <a:t>    </a:t>
            </a:r>
            <a:endParaRPr b="1" sz="2000">
              <a:solidFill>
                <a:srgbClr val="191919"/>
              </a:solidFill>
            </a:endParaRPr>
          </a:p>
        </p:txBody>
      </p:sp>
      <p:sp>
        <p:nvSpPr>
          <p:cNvPr id="280" name="Google Shape;280;p40"/>
          <p:cNvSpPr txBox="1"/>
          <p:nvPr>
            <p:ph idx="1" type="body"/>
          </p:nvPr>
        </p:nvSpPr>
        <p:spPr>
          <a:xfrm>
            <a:off x="7583675" y="3454150"/>
            <a:ext cx="3780600" cy="91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29337B"/>
              </a:buClr>
              <a:buSzPts val="2800"/>
              <a:buNone/>
            </a:pPr>
            <a:r>
              <a:rPr b="1" lang="en-GB"/>
              <a:t>Health Data Australia (HDA)</a:t>
            </a:r>
            <a:endParaRPr sz="27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5D9"/>
        </a:solidFill>
      </p:bgPr>
    </p:bg>
    <p:spTree>
      <p:nvGrpSpPr>
        <p:cNvPr id="285" name="Shape 285"/>
        <p:cNvGrpSpPr/>
        <p:nvPr/>
      </p:nvGrpSpPr>
      <p:grpSpPr>
        <a:xfrm>
          <a:off x="0" y="0"/>
          <a:ext cx="0" cy="0"/>
          <a:chOff x="0" y="0"/>
          <a:chExt cx="0" cy="0"/>
        </a:xfrm>
      </p:grpSpPr>
      <p:pic>
        <p:nvPicPr>
          <p:cNvPr id="286" name="Google Shape;286;p41"/>
          <p:cNvPicPr preferRelativeResize="0"/>
          <p:nvPr/>
        </p:nvPicPr>
        <p:blipFill rotWithShape="1">
          <a:blip r:embed="rId3">
            <a:alphaModFix/>
          </a:blip>
          <a:srcRect b="0" l="19" r="19" t="0"/>
          <a:stretch/>
        </p:blipFill>
        <p:spPr>
          <a:xfrm>
            <a:off x="185426" y="245188"/>
            <a:ext cx="11821150" cy="622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2"/>
          <p:cNvPicPr preferRelativeResize="0"/>
          <p:nvPr/>
        </p:nvPicPr>
        <p:blipFill rotWithShape="1">
          <a:blip r:embed="rId3">
            <a:alphaModFix/>
          </a:blip>
          <a:srcRect b="9003" l="8809" r="8395" t="9370"/>
          <a:stretch/>
        </p:blipFill>
        <p:spPr>
          <a:xfrm>
            <a:off x="25186775" y="5079875"/>
            <a:ext cx="2881600" cy="2840924"/>
          </a:xfrm>
          <a:prstGeom prst="rect">
            <a:avLst/>
          </a:prstGeom>
          <a:noFill/>
          <a:ln>
            <a:noFill/>
          </a:ln>
        </p:spPr>
      </p:pic>
      <p:sp>
        <p:nvSpPr>
          <p:cNvPr id="293" name="Google Shape;293;p42"/>
          <p:cNvSpPr txBox="1"/>
          <p:nvPr/>
        </p:nvSpPr>
        <p:spPr>
          <a:xfrm>
            <a:off x="251709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GB" sz="2400" u="none" cap="none" strike="noStrike">
                <a:solidFill>
                  <a:srgbClr val="FFFFFF"/>
                </a:solidFill>
                <a:latin typeface="Arial"/>
                <a:ea typeface="Arial"/>
                <a:cs typeface="Arial"/>
                <a:sym typeface="Arial"/>
              </a:rPr>
              <a:t>Scan to </a:t>
            </a:r>
            <a:r>
              <a:rPr i="1" lang="en-GB" sz="2400">
                <a:solidFill>
                  <a:srgbClr val="FFFFFF"/>
                </a:solidFill>
              </a:rPr>
              <a:t>visit</a:t>
            </a:r>
            <a:br>
              <a:rPr b="0" i="0" lang="en-GB" sz="2400" u="none" cap="none" strike="noStrike">
                <a:solidFill>
                  <a:srgbClr val="FFFFFF"/>
                </a:solidFill>
                <a:latin typeface="Arial"/>
                <a:ea typeface="Arial"/>
                <a:cs typeface="Arial"/>
                <a:sym typeface="Arial"/>
              </a:rPr>
            </a:br>
            <a:r>
              <a:rPr b="1" i="0" lang="en-GB" sz="2400" u="none" cap="none" strike="noStrike">
                <a:solidFill>
                  <a:srgbClr val="FFFFFF"/>
                </a:solidFill>
                <a:latin typeface="Arial"/>
                <a:ea typeface="Arial"/>
                <a:cs typeface="Arial"/>
                <a:sym typeface="Arial"/>
              </a:rPr>
              <a:t>Health Data Australia</a:t>
            </a:r>
            <a:endParaRPr b="1" i="0" sz="2400" u="none" cap="none" strike="noStrike">
              <a:solidFill>
                <a:srgbClr val="FFFFFF"/>
              </a:solidFill>
              <a:latin typeface="Arial"/>
              <a:ea typeface="Arial"/>
              <a:cs typeface="Arial"/>
              <a:sym typeface="Arial"/>
            </a:endParaRPr>
          </a:p>
        </p:txBody>
      </p:sp>
      <p:sp>
        <p:nvSpPr>
          <p:cNvPr id="294" name="Google Shape;294;p42"/>
          <p:cNvSpPr txBox="1"/>
          <p:nvPr/>
        </p:nvSpPr>
        <p:spPr>
          <a:xfrm>
            <a:off x="0" y="381000"/>
            <a:ext cx="12192000" cy="7233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GB" sz="3500">
                <a:solidFill>
                  <a:schemeClr val="dk1"/>
                </a:solidFill>
              </a:rPr>
              <a:t>Health Data Australia </a:t>
            </a:r>
            <a:endParaRPr/>
          </a:p>
        </p:txBody>
      </p:sp>
      <p:pic>
        <p:nvPicPr>
          <p:cNvPr id="295" name="Google Shape;295;p42"/>
          <p:cNvPicPr preferRelativeResize="0"/>
          <p:nvPr/>
        </p:nvPicPr>
        <p:blipFill rotWithShape="1">
          <a:blip r:embed="rId4">
            <a:alphaModFix/>
          </a:blip>
          <a:srcRect b="19297" l="0" r="1719" t="18273"/>
          <a:stretch/>
        </p:blipFill>
        <p:spPr>
          <a:xfrm>
            <a:off x="1958800" y="1300900"/>
            <a:ext cx="8132002" cy="3067201"/>
          </a:xfrm>
          <a:prstGeom prst="rect">
            <a:avLst/>
          </a:prstGeom>
          <a:noFill/>
          <a:ln>
            <a:noFill/>
          </a:ln>
        </p:spPr>
      </p:pic>
      <p:sp>
        <p:nvSpPr>
          <p:cNvPr id="296" name="Google Shape;296;p42"/>
          <p:cNvSpPr txBox="1"/>
          <p:nvPr/>
        </p:nvSpPr>
        <p:spPr>
          <a:xfrm>
            <a:off x="691550" y="4625950"/>
            <a:ext cx="10100400" cy="1855800"/>
          </a:xfrm>
          <a:prstGeom prst="rect">
            <a:avLst/>
          </a:prstGeom>
          <a:noFill/>
          <a:ln>
            <a:noFill/>
          </a:ln>
        </p:spPr>
        <p:txBody>
          <a:bodyPr anchorCtr="0" anchor="t" bIns="0" lIns="0" spcFirstLastPara="1" rIns="0" wrap="square" tIns="0">
            <a:noAutofit/>
          </a:bodyPr>
          <a:lstStyle/>
          <a:p>
            <a:pPr indent="0" lvl="0" marL="0" rtl="0" algn="l">
              <a:lnSpc>
                <a:spcPct val="95000"/>
              </a:lnSpc>
              <a:spcBef>
                <a:spcPts val="1000"/>
              </a:spcBef>
              <a:spcAft>
                <a:spcPts val="0"/>
              </a:spcAft>
              <a:buNone/>
            </a:pPr>
            <a:r>
              <a:rPr lang="en-GB" sz="3500">
                <a:solidFill>
                  <a:srgbClr val="404041"/>
                </a:solidFill>
              </a:rPr>
              <a:t>3 things to keep in mind…</a:t>
            </a:r>
            <a:endParaRPr>
              <a:solidFill>
                <a:srgbClr val="404041"/>
              </a:solidFill>
            </a:endParaRPr>
          </a:p>
          <a:p>
            <a:pPr indent="-381000" lvl="0" marL="457200" rtl="0" algn="l">
              <a:lnSpc>
                <a:spcPct val="95000"/>
              </a:lnSpc>
              <a:spcBef>
                <a:spcPts val="1000"/>
              </a:spcBef>
              <a:spcAft>
                <a:spcPts val="0"/>
              </a:spcAft>
              <a:buClr>
                <a:srgbClr val="404041"/>
              </a:buClr>
              <a:buSzPts val="2400"/>
              <a:buAutoNum type="arabicPeriod"/>
            </a:pPr>
            <a:r>
              <a:rPr lang="en-GB" sz="2400">
                <a:solidFill>
                  <a:srgbClr val="404041"/>
                </a:solidFill>
              </a:rPr>
              <a:t>HDA contains only descriptions of data (metadata), not the data itself</a:t>
            </a:r>
            <a:endParaRPr sz="2400">
              <a:solidFill>
                <a:srgbClr val="404041"/>
              </a:solidFill>
            </a:endParaRPr>
          </a:p>
          <a:p>
            <a:pPr indent="-381000" lvl="0" marL="457200" rtl="0" algn="l">
              <a:lnSpc>
                <a:spcPct val="95000"/>
              </a:lnSpc>
              <a:spcBef>
                <a:spcPts val="0"/>
              </a:spcBef>
              <a:spcAft>
                <a:spcPts val="0"/>
              </a:spcAft>
              <a:buClr>
                <a:srgbClr val="404041"/>
              </a:buClr>
              <a:buSzPts val="2400"/>
              <a:buAutoNum type="arabicPeriod"/>
            </a:pPr>
            <a:r>
              <a:rPr lang="en-GB" sz="2400">
                <a:solidFill>
                  <a:srgbClr val="404041"/>
                </a:solidFill>
              </a:rPr>
              <a:t>The data is always in control of the data custodians/ data provider</a:t>
            </a:r>
            <a:endParaRPr sz="2400">
              <a:solidFill>
                <a:srgbClr val="404041"/>
              </a:solidFill>
            </a:endParaRPr>
          </a:p>
          <a:p>
            <a:pPr indent="-381000" lvl="0" marL="457200" rtl="0" algn="l">
              <a:lnSpc>
                <a:spcPct val="95000"/>
              </a:lnSpc>
              <a:spcBef>
                <a:spcPts val="0"/>
              </a:spcBef>
              <a:spcAft>
                <a:spcPts val="0"/>
              </a:spcAft>
              <a:buClr>
                <a:srgbClr val="404041"/>
              </a:buClr>
              <a:buSzPts val="2400"/>
              <a:buAutoNum type="arabicPeriod"/>
            </a:pPr>
            <a:r>
              <a:rPr lang="en-GB" sz="2400">
                <a:solidFill>
                  <a:srgbClr val="404041"/>
                </a:solidFill>
              </a:rPr>
              <a:t>The platform is relatively new </a:t>
            </a:r>
            <a:endParaRPr sz="2400">
              <a:solidFill>
                <a:schemeClr val="dk1"/>
              </a:solidFill>
            </a:endParaRPr>
          </a:p>
          <a:p>
            <a:pPr indent="0" lvl="0" marL="0" rtl="0" algn="l">
              <a:lnSpc>
                <a:spcPct val="95000"/>
              </a:lnSpc>
              <a:spcBef>
                <a:spcPts val="1000"/>
              </a:spcBef>
              <a:spcAft>
                <a:spcPts val="0"/>
              </a:spcAft>
              <a:buNone/>
            </a:pPr>
            <a:r>
              <a:t/>
            </a:r>
            <a:endParaRPr sz="1600">
              <a:solidFill>
                <a:schemeClr val="dk1"/>
              </a:solidFill>
            </a:endParaRPr>
          </a:p>
          <a:p>
            <a:pPr indent="0" lvl="0" marL="0" rtl="0" algn="l">
              <a:lnSpc>
                <a:spcPct val="95000"/>
              </a:lnSpc>
              <a:spcBef>
                <a:spcPts val="1000"/>
              </a:spcBef>
              <a:spcAft>
                <a:spcPts val="0"/>
              </a:spcAft>
              <a:buNone/>
            </a:pPr>
            <a:r>
              <a:t/>
            </a:r>
            <a:endParaRPr sz="3500">
              <a:solidFill>
                <a:srgbClr val="4040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3"/>
          <p:cNvPicPr preferRelativeResize="0"/>
          <p:nvPr/>
        </p:nvPicPr>
        <p:blipFill rotWithShape="1">
          <a:blip r:embed="rId3">
            <a:alphaModFix/>
          </a:blip>
          <a:srcRect b="22623" l="9055" r="9064" t="11304"/>
          <a:stretch/>
        </p:blipFill>
        <p:spPr>
          <a:xfrm>
            <a:off x="152500" y="1722925"/>
            <a:ext cx="11887007" cy="3269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44"/>
          <p:cNvPicPr preferRelativeResize="0"/>
          <p:nvPr/>
        </p:nvPicPr>
        <p:blipFill rotWithShape="1">
          <a:blip r:embed="rId3">
            <a:alphaModFix/>
          </a:blip>
          <a:srcRect b="9003" l="8809" r="8395" t="9370"/>
          <a:stretch/>
        </p:blipFill>
        <p:spPr>
          <a:xfrm>
            <a:off x="25186775" y="5079875"/>
            <a:ext cx="2881600" cy="2840924"/>
          </a:xfrm>
          <a:prstGeom prst="rect">
            <a:avLst/>
          </a:prstGeom>
          <a:noFill/>
          <a:ln>
            <a:noFill/>
          </a:ln>
        </p:spPr>
      </p:pic>
      <p:sp>
        <p:nvSpPr>
          <p:cNvPr id="309" name="Google Shape;309;p44"/>
          <p:cNvSpPr txBox="1"/>
          <p:nvPr/>
        </p:nvSpPr>
        <p:spPr>
          <a:xfrm>
            <a:off x="251709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GB" sz="2400" u="none" cap="none" strike="noStrike">
                <a:solidFill>
                  <a:srgbClr val="FFFFFF"/>
                </a:solidFill>
                <a:latin typeface="Arial"/>
                <a:ea typeface="Arial"/>
                <a:cs typeface="Arial"/>
                <a:sym typeface="Arial"/>
              </a:rPr>
              <a:t>Scan to </a:t>
            </a:r>
            <a:r>
              <a:rPr i="1" lang="en-GB" sz="2400">
                <a:solidFill>
                  <a:srgbClr val="FFFFFF"/>
                </a:solidFill>
              </a:rPr>
              <a:t>visit</a:t>
            </a:r>
            <a:br>
              <a:rPr b="0" i="0" lang="en-GB" sz="2400" u="none" cap="none" strike="noStrike">
                <a:solidFill>
                  <a:srgbClr val="FFFFFF"/>
                </a:solidFill>
                <a:latin typeface="Arial"/>
                <a:ea typeface="Arial"/>
                <a:cs typeface="Arial"/>
                <a:sym typeface="Arial"/>
              </a:rPr>
            </a:br>
            <a:r>
              <a:rPr b="1" i="0" lang="en-GB" sz="2400" u="none" cap="none" strike="noStrike">
                <a:solidFill>
                  <a:srgbClr val="FFFFFF"/>
                </a:solidFill>
                <a:latin typeface="Arial"/>
                <a:ea typeface="Arial"/>
                <a:cs typeface="Arial"/>
                <a:sym typeface="Arial"/>
              </a:rPr>
              <a:t>Health Data Australia</a:t>
            </a:r>
            <a:endParaRPr b="1" i="0" sz="2400" u="none" cap="none" strike="noStrike">
              <a:solidFill>
                <a:srgbClr val="FFFFFF"/>
              </a:solidFill>
              <a:latin typeface="Arial"/>
              <a:ea typeface="Arial"/>
              <a:cs typeface="Arial"/>
              <a:sym typeface="Arial"/>
            </a:endParaRPr>
          </a:p>
        </p:txBody>
      </p:sp>
      <p:sp>
        <p:nvSpPr>
          <p:cNvPr id="310" name="Google Shape;310;p44"/>
          <p:cNvSpPr txBox="1"/>
          <p:nvPr/>
        </p:nvSpPr>
        <p:spPr>
          <a:xfrm>
            <a:off x="0" y="304800"/>
            <a:ext cx="12192000" cy="723300"/>
          </a:xfrm>
          <a:prstGeom prst="rect">
            <a:avLst/>
          </a:prstGeom>
          <a:noFill/>
          <a:ln>
            <a:noFill/>
          </a:ln>
        </p:spPr>
        <p:txBody>
          <a:bodyPr anchorCtr="0" anchor="t" bIns="91425" lIns="91425" spcFirstLastPara="1" rIns="91425" wrap="square" tIns="91425">
            <a:spAutoFit/>
          </a:bodyPr>
          <a:lstStyle/>
          <a:p>
            <a:pPr indent="0" lvl="0" marL="0" rtl="0" algn="ctr">
              <a:spcBef>
                <a:spcPts val="1000"/>
              </a:spcBef>
              <a:spcAft>
                <a:spcPts val="0"/>
              </a:spcAft>
              <a:buNone/>
            </a:pPr>
            <a:r>
              <a:rPr lang="en-GB" sz="3500">
                <a:solidFill>
                  <a:schemeClr val="dk1"/>
                </a:solidFill>
              </a:rPr>
              <a:t>Health Data Australia </a:t>
            </a:r>
            <a:endParaRPr/>
          </a:p>
        </p:txBody>
      </p:sp>
      <p:sp>
        <p:nvSpPr>
          <p:cNvPr id="311" name="Google Shape;311;p44"/>
          <p:cNvSpPr/>
          <p:nvPr/>
        </p:nvSpPr>
        <p:spPr>
          <a:xfrm>
            <a:off x="3606400" y="6204575"/>
            <a:ext cx="4660800" cy="507900"/>
          </a:xfrm>
          <a:prstGeom prst="roundRect">
            <a:avLst>
              <a:gd fmla="val 8348"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44"/>
          <p:cNvSpPr txBox="1"/>
          <p:nvPr/>
        </p:nvSpPr>
        <p:spPr>
          <a:xfrm>
            <a:off x="3635888" y="6204575"/>
            <a:ext cx="4660800" cy="507900"/>
          </a:xfrm>
          <a:prstGeom prst="rect">
            <a:avLst/>
          </a:prstGeom>
          <a:noFill/>
          <a:ln>
            <a:noFill/>
          </a:ln>
        </p:spPr>
        <p:txBody>
          <a:bodyPr anchorCtr="0" anchor="t" bIns="91425" lIns="91425" spcFirstLastPara="1" rIns="91425" wrap="square" tIns="91425">
            <a:noAutofit/>
          </a:bodyPr>
          <a:lstStyle/>
          <a:p>
            <a:pPr indent="0" lvl="0" marL="0" rtl="0" algn="ctr">
              <a:spcBef>
                <a:spcPts val="1000"/>
              </a:spcBef>
              <a:spcAft>
                <a:spcPts val="0"/>
              </a:spcAft>
              <a:buNone/>
            </a:pPr>
            <a:r>
              <a:rPr b="1" lang="en-GB" sz="2000">
                <a:solidFill>
                  <a:srgbClr val="191919"/>
                </a:solidFill>
                <a:uFill>
                  <a:noFill/>
                </a:uFill>
                <a:hlinkClick r:id="rId4">
                  <a:extLst>
                    <a:ext uri="{A12FA001-AC4F-418D-AE19-62706E023703}">
                      <ahyp:hlinkClr val="tx"/>
                    </a:ext>
                  </a:extLst>
                </a:hlinkClick>
              </a:rPr>
              <a:t>researchdata.edu.au/health/</a:t>
            </a:r>
            <a:r>
              <a:rPr b="1" lang="en-GB" sz="2000">
                <a:solidFill>
                  <a:srgbClr val="191919"/>
                </a:solidFill>
              </a:rPr>
              <a:t>    </a:t>
            </a:r>
            <a:endParaRPr b="1" sz="2000">
              <a:solidFill>
                <a:srgbClr val="191919"/>
              </a:solidFill>
            </a:endParaRPr>
          </a:p>
        </p:txBody>
      </p:sp>
      <p:pic>
        <p:nvPicPr>
          <p:cNvPr id="313" name="Google Shape;313;p44"/>
          <p:cNvPicPr preferRelativeResize="0"/>
          <p:nvPr/>
        </p:nvPicPr>
        <p:blipFill>
          <a:blip r:embed="rId5">
            <a:alphaModFix/>
          </a:blip>
          <a:stretch>
            <a:fillRect/>
          </a:stretch>
        </p:blipFill>
        <p:spPr>
          <a:xfrm>
            <a:off x="5070550" y="4266662"/>
            <a:ext cx="1732525" cy="1732525"/>
          </a:xfrm>
          <a:prstGeom prst="rect">
            <a:avLst/>
          </a:prstGeom>
          <a:noFill/>
          <a:ln>
            <a:noFill/>
          </a:ln>
        </p:spPr>
      </p:pic>
      <p:pic>
        <p:nvPicPr>
          <p:cNvPr id="314" name="Google Shape;314;p44"/>
          <p:cNvPicPr preferRelativeResize="0"/>
          <p:nvPr/>
        </p:nvPicPr>
        <p:blipFill rotWithShape="1">
          <a:blip r:embed="rId6">
            <a:alphaModFix/>
          </a:blip>
          <a:srcRect b="19296" l="0" r="1719" t="17806"/>
          <a:stretch/>
        </p:blipFill>
        <p:spPr>
          <a:xfrm>
            <a:off x="1958800" y="1125550"/>
            <a:ext cx="8132002" cy="3090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878675" y="2303600"/>
            <a:ext cx="7653600" cy="1224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400"/>
              </a:spcAft>
              <a:buSzPts val="3500"/>
              <a:buNone/>
            </a:pPr>
            <a:r>
              <a:rPr lang="en-GB" sz="3200">
                <a:solidFill>
                  <a:schemeClr val="lt1"/>
                </a:solidFill>
              </a:rPr>
              <a:t>HDA DEMONSTRATION</a:t>
            </a:r>
            <a:endParaRPr b="0" sz="32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ARDC Slides - 24/25">
  <a:themeElements>
    <a:clrScheme name="Office">
      <a:dk1>
        <a:srgbClr val="404041"/>
      </a:dk1>
      <a:lt1>
        <a:srgbClr val="FFFFFF"/>
      </a:lt1>
      <a:dk2>
        <a:srgbClr val="44546A"/>
      </a:dk2>
      <a:lt2>
        <a:srgbClr val="F3F3F3"/>
      </a:lt2>
      <a:accent1>
        <a:srgbClr val="00B0D5"/>
      </a:accent1>
      <a:accent2>
        <a:srgbClr val="E51875"/>
      </a:accent2>
      <a:accent3>
        <a:srgbClr val="F8B20E"/>
      </a:accent3>
      <a:accent4>
        <a:srgbClr val="8E489B"/>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