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Lst>
  <p:sldSz cy="42803750" cx="302752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7">
          <p15:clr>
            <a:srgbClr val="A4A3A4"/>
          </p15:clr>
        </p15:guide>
        <p15:guide id="2" orient="horz" pos="2913">
          <p15:clr>
            <a:srgbClr val="A4A3A4"/>
          </p15:clr>
        </p15:guide>
        <p15:guide id="3" pos="2117">
          <p15:clr>
            <a:srgbClr val="000000"/>
          </p15:clr>
        </p15:guide>
        <p15:guide id="4" pos="1124">
          <p15:clr>
            <a:srgbClr val="000000"/>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7" orient="horz"/>
        <p:guide pos="2913" orient="horz"/>
        <p:guide pos="2117"/>
        <p:guide pos="1124"/>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460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905"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3:notes"/>
          <p:cNvSpPr/>
          <p:nvPr>
            <p:ph idx="2" type="sldImg"/>
          </p:nvPr>
        </p:nvSpPr>
        <p:spPr>
          <a:xfrm>
            <a:off x="2217738" y="685800"/>
            <a:ext cx="2422525"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311f6951fc2_0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311f6951fc2_0_1:notes"/>
          <p:cNvSpPr/>
          <p:nvPr>
            <p:ph idx="2" type="sldImg"/>
          </p:nvPr>
        </p:nvSpPr>
        <p:spPr>
          <a:xfrm>
            <a:off x="2217738" y="685800"/>
            <a:ext cx="24225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15aa891418_0_141:notes"/>
          <p:cNvSpPr/>
          <p:nvPr>
            <p:ph idx="2" type="sldImg"/>
          </p:nvPr>
        </p:nvSpPr>
        <p:spPr>
          <a:xfrm>
            <a:off x="2217738" y="685800"/>
            <a:ext cx="24225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15aa891418_0_14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g315aa891418_0_14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9.png"/><Relationship Id="rId4" Type="http://schemas.openxmlformats.org/officeDocument/2006/relationships/image" Target="../media/image6.png"/><Relationship Id="rId10" Type="http://schemas.openxmlformats.org/officeDocument/2006/relationships/image" Target="../media/image7.png"/><Relationship Id="rId9"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1 Poster Grey">
  <p:cSld name="A1 Poster Grey">
    <p:spTree>
      <p:nvGrpSpPr>
        <p:cNvPr id="36" name="Shape 36"/>
        <p:cNvGrpSpPr/>
        <p:nvPr/>
      </p:nvGrpSpPr>
      <p:grpSpPr>
        <a:xfrm>
          <a:off x="0" y="0"/>
          <a:ext cx="0" cy="0"/>
          <a:chOff x="0" y="0"/>
          <a:chExt cx="0" cy="0"/>
        </a:xfrm>
      </p:grpSpPr>
      <p:sp>
        <p:nvSpPr>
          <p:cNvPr id="37" name="Google Shape;37;p2"/>
          <p:cNvSpPr txBox="1"/>
          <p:nvPr>
            <p:ph idx="1" type="body"/>
          </p:nvPr>
        </p:nvSpPr>
        <p:spPr>
          <a:xfrm>
            <a:off x="1323839" y="25450891"/>
            <a:ext cx="8772600" cy="772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48"/>
              </a:spcBef>
              <a:spcAft>
                <a:spcPts val="0"/>
              </a:spcAft>
              <a:buSzPts val="2000"/>
              <a:buNone/>
              <a:defRPr b="0" i="1" sz="2000">
                <a:solidFill>
                  <a:srgbClr val="939597"/>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38" name="Google Shape;38;p2"/>
          <p:cNvSpPr txBox="1"/>
          <p:nvPr>
            <p:ph type="title"/>
          </p:nvPr>
        </p:nvSpPr>
        <p:spPr>
          <a:xfrm>
            <a:off x="1323975" y="2636325"/>
            <a:ext cx="27704100" cy="1769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404041"/>
              </a:buClr>
              <a:buSzPts val="11500"/>
              <a:buFont typeface="Calibri"/>
              <a:buNone/>
              <a:defRPr sz="1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
          <p:cNvSpPr txBox="1"/>
          <p:nvPr>
            <p:ph idx="2" type="body"/>
          </p:nvPr>
        </p:nvSpPr>
        <p:spPr>
          <a:xfrm>
            <a:off x="1105796" y="4348089"/>
            <a:ext cx="18251100" cy="9234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6000"/>
              <a:buNone/>
              <a:defRPr b="0" sz="6000">
                <a:solidFill>
                  <a:schemeClr val="dk1"/>
                </a:solidFill>
              </a:defRPr>
            </a:lvl1pPr>
            <a:lvl2pPr indent="-342900" lvl="1" marL="914400" algn="l">
              <a:lnSpc>
                <a:spcPct val="100000"/>
              </a:lnSpc>
              <a:spcBef>
                <a:spcPts val="848"/>
              </a:spcBef>
              <a:spcAft>
                <a:spcPts val="0"/>
              </a:spcAft>
              <a:buSzPts val="1800"/>
              <a:buChar char="▪"/>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40" name="Google Shape;40;p2"/>
          <p:cNvSpPr/>
          <p:nvPr>
            <p:ph idx="3" type="pic"/>
          </p:nvPr>
        </p:nvSpPr>
        <p:spPr>
          <a:xfrm>
            <a:off x="10817225" y="5963225"/>
            <a:ext cx="18186300" cy="11760600"/>
          </a:xfrm>
          <a:prstGeom prst="rect">
            <a:avLst/>
          </a:prstGeom>
          <a:solidFill>
            <a:schemeClr val="dk1"/>
          </a:solidFill>
          <a:ln>
            <a:noFill/>
          </a:ln>
        </p:spPr>
      </p:sp>
      <p:sp>
        <p:nvSpPr>
          <p:cNvPr id="41" name="Google Shape;41;p2"/>
          <p:cNvSpPr txBox="1"/>
          <p:nvPr>
            <p:ph idx="4" type="body"/>
          </p:nvPr>
        </p:nvSpPr>
        <p:spPr>
          <a:xfrm>
            <a:off x="1323850" y="7218801"/>
            <a:ext cx="8772600" cy="7710300"/>
          </a:xfrm>
          <a:prstGeom prst="rect">
            <a:avLst/>
          </a:prstGeom>
          <a:solidFill>
            <a:srgbClr val="E4E4E3"/>
          </a:solidFill>
          <a:ln>
            <a:noFill/>
          </a:ln>
        </p:spPr>
        <p:txBody>
          <a:bodyPr anchorCtr="0" anchor="t" bIns="540000" lIns="540000" spcFirstLastPara="1" rIns="540000" wrap="square" tIns="468000">
            <a:noAutofit/>
          </a:bodyPr>
          <a:lstStyle>
            <a:lvl1pPr indent="-228600" lvl="0" marL="457200" algn="l">
              <a:lnSpc>
                <a:spcPct val="100000"/>
              </a:lnSpc>
              <a:spcBef>
                <a:spcPts val="990"/>
              </a:spcBef>
              <a:spcAft>
                <a:spcPts val="0"/>
              </a:spcAft>
              <a:buSzPts val="3000"/>
              <a:buNone/>
              <a:defRPr sz="3000"/>
            </a:lvl1pPr>
            <a:lvl2pPr indent="-419100" lvl="1" marL="914400" algn="l">
              <a:lnSpc>
                <a:spcPct val="100000"/>
              </a:lnSpc>
              <a:spcBef>
                <a:spcPts val="990"/>
              </a:spcBef>
              <a:spcAft>
                <a:spcPts val="0"/>
              </a:spcAft>
              <a:buSzPts val="3000"/>
              <a:buChar char="▪"/>
              <a:defRPr sz="3000"/>
            </a:lvl2pPr>
            <a:lvl3pPr indent="-419100" lvl="2" marL="1371600" algn="l">
              <a:lnSpc>
                <a:spcPct val="100000"/>
              </a:lnSpc>
              <a:spcBef>
                <a:spcPts val="990"/>
              </a:spcBef>
              <a:spcAft>
                <a:spcPts val="0"/>
              </a:spcAft>
              <a:buClr>
                <a:srgbClr val="404041"/>
              </a:buClr>
              <a:buSzPts val="3000"/>
              <a:buChar char="–"/>
              <a:defRPr sz="3000"/>
            </a:lvl3pPr>
            <a:lvl4pPr indent="-228600" lvl="3" marL="1828800" algn="l">
              <a:lnSpc>
                <a:spcPct val="100000"/>
              </a:lnSpc>
              <a:spcBef>
                <a:spcPts val="848"/>
              </a:spcBef>
              <a:spcAft>
                <a:spcPts val="0"/>
              </a:spcAft>
              <a:buClr>
                <a:srgbClr val="404041"/>
              </a:buClr>
              <a:buSzPts val="3000"/>
              <a:buNone/>
              <a:defRPr sz="3000"/>
            </a:lvl4pPr>
            <a:lvl5pPr indent="-228600" lvl="4" marL="2286000" algn="l">
              <a:lnSpc>
                <a:spcPct val="100000"/>
              </a:lnSpc>
              <a:spcBef>
                <a:spcPts val="848"/>
              </a:spcBef>
              <a:spcAft>
                <a:spcPts val="0"/>
              </a:spcAft>
              <a:buClr>
                <a:srgbClr val="404041"/>
              </a:buClr>
              <a:buSzPts val="3000"/>
              <a:buNone/>
              <a:defRPr sz="3000"/>
            </a:lvl5pPr>
            <a:lvl6pPr indent="-228600" lvl="5" marL="2743200" algn="l">
              <a:lnSpc>
                <a:spcPct val="100000"/>
              </a:lnSpc>
              <a:spcBef>
                <a:spcPts val="848"/>
              </a:spcBef>
              <a:spcAft>
                <a:spcPts val="0"/>
              </a:spcAft>
              <a:buClr>
                <a:srgbClr val="404041"/>
              </a:buClr>
              <a:buSzPts val="3959"/>
              <a:buNone/>
              <a:defRPr/>
            </a:lvl6pPr>
            <a:lvl7pPr indent="-228600" lvl="6" marL="3200400" algn="l">
              <a:lnSpc>
                <a:spcPct val="100000"/>
              </a:lnSpc>
              <a:spcBef>
                <a:spcPts val="848"/>
              </a:spcBef>
              <a:spcAft>
                <a:spcPts val="0"/>
              </a:spcAft>
              <a:buClr>
                <a:schemeClr val="dk1"/>
              </a:buClr>
              <a:buSzPts val="3954"/>
              <a:buNone/>
              <a:defRPr/>
            </a:lvl7pPr>
            <a:lvl8pPr indent="-479679" lvl="7" marL="3657600" algn="l">
              <a:lnSpc>
                <a:spcPct val="100000"/>
              </a:lnSpc>
              <a:spcBef>
                <a:spcPts val="848"/>
              </a:spcBef>
              <a:spcAft>
                <a:spcPts val="0"/>
              </a:spcAft>
              <a:buClr>
                <a:schemeClr val="dk1"/>
              </a:buClr>
              <a:buSzPts val="3954"/>
              <a:buChar char="–"/>
              <a:defRPr/>
            </a:lvl8pPr>
            <a:lvl9pPr indent="-479678" lvl="8" marL="4114800" algn="l">
              <a:lnSpc>
                <a:spcPct val="100000"/>
              </a:lnSpc>
              <a:spcBef>
                <a:spcPts val="848"/>
              </a:spcBef>
              <a:spcAft>
                <a:spcPts val="848"/>
              </a:spcAft>
              <a:buClr>
                <a:schemeClr val="dk1"/>
              </a:buClr>
              <a:buSzPts val="3954"/>
              <a:buChar char="•"/>
              <a:defRPr/>
            </a:lvl9pPr>
          </a:lstStyle>
          <a:p/>
        </p:txBody>
      </p:sp>
      <p:sp>
        <p:nvSpPr>
          <p:cNvPr id="42" name="Google Shape;42;p2"/>
          <p:cNvSpPr txBox="1"/>
          <p:nvPr>
            <p:ph idx="5" type="body"/>
          </p:nvPr>
        </p:nvSpPr>
        <p:spPr>
          <a:xfrm>
            <a:off x="20180976" y="19766638"/>
            <a:ext cx="8820900" cy="8200200"/>
          </a:xfrm>
          <a:prstGeom prst="rect">
            <a:avLst/>
          </a:prstGeom>
          <a:solidFill>
            <a:schemeClr val="accent1"/>
          </a:solidFill>
          <a:ln>
            <a:noFill/>
          </a:ln>
        </p:spPr>
        <p:txBody>
          <a:bodyPr anchorCtr="0" anchor="t" bIns="503975" lIns="1007975" spcFirstLastPara="1" rIns="1007975" wrap="square" tIns="2052000">
            <a:noAutofit/>
          </a:bodyPr>
          <a:lstStyle>
            <a:lvl1pPr indent="-228600" lvl="0" marL="457200" algn="l">
              <a:lnSpc>
                <a:spcPct val="100000"/>
              </a:lnSpc>
              <a:spcBef>
                <a:spcPts val="848"/>
              </a:spcBef>
              <a:spcAft>
                <a:spcPts val="0"/>
              </a:spcAft>
              <a:buSzPts val="4000"/>
              <a:buNone/>
              <a:defRPr b="1" sz="40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43" name="Google Shape;43;p2"/>
          <p:cNvSpPr/>
          <p:nvPr>
            <p:ph idx="6" type="pic"/>
          </p:nvPr>
        </p:nvSpPr>
        <p:spPr>
          <a:xfrm>
            <a:off x="1323838" y="15606983"/>
            <a:ext cx="8772600" cy="9483900"/>
          </a:xfrm>
          <a:prstGeom prst="rect">
            <a:avLst/>
          </a:prstGeom>
          <a:solidFill>
            <a:schemeClr val="dk1"/>
          </a:solidFill>
          <a:ln>
            <a:noFill/>
          </a:ln>
        </p:spPr>
      </p:sp>
      <p:sp>
        <p:nvSpPr>
          <p:cNvPr id="44" name="Google Shape;44;p2"/>
          <p:cNvSpPr/>
          <p:nvPr>
            <p:ph idx="7" type="pic"/>
          </p:nvPr>
        </p:nvSpPr>
        <p:spPr>
          <a:xfrm>
            <a:off x="10825920" y="27434552"/>
            <a:ext cx="8631900" cy="9909600"/>
          </a:xfrm>
          <a:prstGeom prst="rect">
            <a:avLst/>
          </a:prstGeom>
          <a:solidFill>
            <a:srgbClr val="939597"/>
          </a:solidFill>
          <a:ln>
            <a:noFill/>
          </a:ln>
        </p:spPr>
      </p:sp>
      <p:sp>
        <p:nvSpPr>
          <p:cNvPr id="45" name="Google Shape;45;p2"/>
          <p:cNvSpPr txBox="1"/>
          <p:nvPr>
            <p:ph idx="8" type="body"/>
          </p:nvPr>
        </p:nvSpPr>
        <p:spPr>
          <a:xfrm>
            <a:off x="1321131" y="5963222"/>
            <a:ext cx="8775300" cy="895200"/>
          </a:xfrm>
          <a:prstGeom prst="rect">
            <a:avLst/>
          </a:prstGeom>
          <a:solidFill>
            <a:srgbClr val="939597"/>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4400"/>
              <a:buNone/>
              <a:defRPr b="1" sz="44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46" name="Google Shape;46;p2"/>
          <p:cNvSpPr txBox="1"/>
          <p:nvPr>
            <p:ph idx="9" type="body"/>
          </p:nvPr>
        </p:nvSpPr>
        <p:spPr>
          <a:xfrm>
            <a:off x="1337155" y="28200402"/>
            <a:ext cx="8772600" cy="10398900"/>
          </a:xfrm>
          <a:prstGeom prst="rect">
            <a:avLst/>
          </a:prstGeom>
          <a:solidFill>
            <a:srgbClr val="E4E4E3"/>
          </a:solidFill>
          <a:ln>
            <a:noFill/>
          </a:ln>
        </p:spPr>
        <p:txBody>
          <a:bodyPr anchorCtr="0" anchor="t" bIns="540000" lIns="540000" spcFirstLastPara="1" rIns="540000" wrap="square" tIns="468000">
            <a:noAutofit/>
          </a:bodyPr>
          <a:lstStyle>
            <a:lvl1pPr indent="-228600" lvl="0" marL="457200" algn="l">
              <a:lnSpc>
                <a:spcPct val="100000"/>
              </a:lnSpc>
              <a:spcBef>
                <a:spcPts val="990"/>
              </a:spcBef>
              <a:spcAft>
                <a:spcPts val="0"/>
              </a:spcAft>
              <a:buSzPts val="3000"/>
              <a:buNone/>
              <a:defRPr sz="3000"/>
            </a:lvl1pPr>
            <a:lvl2pPr indent="-419100" lvl="1" marL="914400" algn="l">
              <a:lnSpc>
                <a:spcPct val="100000"/>
              </a:lnSpc>
              <a:spcBef>
                <a:spcPts val="990"/>
              </a:spcBef>
              <a:spcAft>
                <a:spcPts val="0"/>
              </a:spcAft>
              <a:buSzPts val="3000"/>
              <a:buChar char="▪"/>
              <a:defRPr sz="3000"/>
            </a:lvl2pPr>
            <a:lvl3pPr indent="-419100" lvl="2" marL="1371600" algn="l">
              <a:lnSpc>
                <a:spcPct val="100000"/>
              </a:lnSpc>
              <a:spcBef>
                <a:spcPts val="990"/>
              </a:spcBef>
              <a:spcAft>
                <a:spcPts val="0"/>
              </a:spcAft>
              <a:buClr>
                <a:srgbClr val="404041"/>
              </a:buClr>
              <a:buSzPts val="3000"/>
              <a:buChar char="–"/>
              <a:defRPr sz="3000"/>
            </a:lvl3pPr>
            <a:lvl4pPr indent="-228600" lvl="3" marL="1828800" algn="l">
              <a:lnSpc>
                <a:spcPct val="100000"/>
              </a:lnSpc>
              <a:spcBef>
                <a:spcPts val="848"/>
              </a:spcBef>
              <a:spcAft>
                <a:spcPts val="0"/>
              </a:spcAft>
              <a:buClr>
                <a:srgbClr val="404041"/>
              </a:buClr>
              <a:buSzPts val="3000"/>
              <a:buNone/>
              <a:defRPr sz="3000"/>
            </a:lvl4pPr>
            <a:lvl5pPr indent="-228600" lvl="4" marL="2286000" algn="l">
              <a:lnSpc>
                <a:spcPct val="100000"/>
              </a:lnSpc>
              <a:spcBef>
                <a:spcPts val="848"/>
              </a:spcBef>
              <a:spcAft>
                <a:spcPts val="0"/>
              </a:spcAft>
              <a:buClr>
                <a:srgbClr val="404041"/>
              </a:buClr>
              <a:buSzPts val="3000"/>
              <a:buNone/>
              <a:defRPr sz="3000"/>
            </a:lvl5pPr>
            <a:lvl6pPr indent="-228600" lvl="5" marL="2743200" algn="l">
              <a:lnSpc>
                <a:spcPct val="100000"/>
              </a:lnSpc>
              <a:spcBef>
                <a:spcPts val="848"/>
              </a:spcBef>
              <a:spcAft>
                <a:spcPts val="0"/>
              </a:spcAft>
              <a:buClr>
                <a:srgbClr val="404041"/>
              </a:buClr>
              <a:buSzPts val="3959"/>
              <a:buNone/>
              <a:defRPr/>
            </a:lvl6pPr>
            <a:lvl7pPr indent="-228600" lvl="6" marL="3200400" algn="l">
              <a:lnSpc>
                <a:spcPct val="100000"/>
              </a:lnSpc>
              <a:spcBef>
                <a:spcPts val="848"/>
              </a:spcBef>
              <a:spcAft>
                <a:spcPts val="0"/>
              </a:spcAft>
              <a:buClr>
                <a:schemeClr val="dk1"/>
              </a:buClr>
              <a:buSzPts val="3954"/>
              <a:buNone/>
              <a:defRPr/>
            </a:lvl7pPr>
            <a:lvl8pPr indent="-479679" lvl="7" marL="3657600" algn="l">
              <a:lnSpc>
                <a:spcPct val="100000"/>
              </a:lnSpc>
              <a:spcBef>
                <a:spcPts val="848"/>
              </a:spcBef>
              <a:spcAft>
                <a:spcPts val="0"/>
              </a:spcAft>
              <a:buClr>
                <a:schemeClr val="dk1"/>
              </a:buClr>
              <a:buSzPts val="3954"/>
              <a:buChar char="–"/>
              <a:defRPr/>
            </a:lvl8pPr>
            <a:lvl9pPr indent="-479678" lvl="8" marL="4114800" algn="l">
              <a:lnSpc>
                <a:spcPct val="100000"/>
              </a:lnSpc>
              <a:spcBef>
                <a:spcPts val="848"/>
              </a:spcBef>
              <a:spcAft>
                <a:spcPts val="848"/>
              </a:spcAft>
              <a:buClr>
                <a:schemeClr val="dk1"/>
              </a:buClr>
              <a:buSzPts val="3954"/>
              <a:buChar char="•"/>
              <a:defRPr/>
            </a:lvl9pPr>
          </a:lstStyle>
          <a:p/>
        </p:txBody>
      </p:sp>
      <p:sp>
        <p:nvSpPr>
          <p:cNvPr id="47" name="Google Shape;47;p2"/>
          <p:cNvSpPr txBox="1"/>
          <p:nvPr>
            <p:ph idx="13" type="body"/>
          </p:nvPr>
        </p:nvSpPr>
        <p:spPr>
          <a:xfrm>
            <a:off x="1334448" y="26944825"/>
            <a:ext cx="8775300" cy="895200"/>
          </a:xfrm>
          <a:prstGeom prst="rect">
            <a:avLst/>
          </a:prstGeom>
          <a:solidFill>
            <a:srgbClr val="939597"/>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4400"/>
              <a:buNone/>
              <a:defRPr b="1" sz="44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48" name="Google Shape;48;p2"/>
          <p:cNvSpPr txBox="1"/>
          <p:nvPr>
            <p:ph idx="14" type="body"/>
          </p:nvPr>
        </p:nvSpPr>
        <p:spPr>
          <a:xfrm>
            <a:off x="10817224" y="18119791"/>
            <a:ext cx="18186300" cy="830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48"/>
              </a:spcBef>
              <a:spcAft>
                <a:spcPts val="0"/>
              </a:spcAft>
              <a:buSzPts val="2000"/>
              <a:buNone/>
              <a:defRPr b="0" i="1" sz="2000">
                <a:solidFill>
                  <a:srgbClr val="939597"/>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49" name="Google Shape;49;p2"/>
          <p:cNvSpPr txBox="1"/>
          <p:nvPr>
            <p:ph idx="15" type="body"/>
          </p:nvPr>
        </p:nvSpPr>
        <p:spPr>
          <a:xfrm>
            <a:off x="10819531" y="21013624"/>
            <a:ext cx="8638500" cy="5659200"/>
          </a:xfrm>
          <a:prstGeom prst="rect">
            <a:avLst/>
          </a:prstGeom>
          <a:solidFill>
            <a:srgbClr val="E4E4E3"/>
          </a:solidFill>
          <a:ln>
            <a:noFill/>
          </a:ln>
        </p:spPr>
        <p:txBody>
          <a:bodyPr anchorCtr="0" anchor="t" bIns="540000" lIns="540000" spcFirstLastPara="1" rIns="540000" wrap="square" tIns="468000">
            <a:noAutofit/>
          </a:bodyPr>
          <a:lstStyle>
            <a:lvl1pPr indent="-228600" lvl="0" marL="457200" algn="l">
              <a:lnSpc>
                <a:spcPct val="100000"/>
              </a:lnSpc>
              <a:spcBef>
                <a:spcPts val="990"/>
              </a:spcBef>
              <a:spcAft>
                <a:spcPts val="0"/>
              </a:spcAft>
              <a:buSzPts val="3000"/>
              <a:buNone/>
              <a:defRPr sz="3000"/>
            </a:lvl1pPr>
            <a:lvl2pPr indent="-419100" lvl="1" marL="914400" algn="l">
              <a:lnSpc>
                <a:spcPct val="100000"/>
              </a:lnSpc>
              <a:spcBef>
                <a:spcPts val="990"/>
              </a:spcBef>
              <a:spcAft>
                <a:spcPts val="0"/>
              </a:spcAft>
              <a:buSzPts val="3000"/>
              <a:buChar char="▪"/>
              <a:defRPr sz="3000"/>
            </a:lvl2pPr>
            <a:lvl3pPr indent="-419100" lvl="2" marL="1371600" algn="l">
              <a:lnSpc>
                <a:spcPct val="100000"/>
              </a:lnSpc>
              <a:spcBef>
                <a:spcPts val="990"/>
              </a:spcBef>
              <a:spcAft>
                <a:spcPts val="0"/>
              </a:spcAft>
              <a:buClr>
                <a:srgbClr val="404041"/>
              </a:buClr>
              <a:buSzPts val="3000"/>
              <a:buChar char="–"/>
              <a:defRPr sz="3000"/>
            </a:lvl3pPr>
            <a:lvl4pPr indent="-228600" lvl="3" marL="1828800" algn="l">
              <a:lnSpc>
                <a:spcPct val="100000"/>
              </a:lnSpc>
              <a:spcBef>
                <a:spcPts val="848"/>
              </a:spcBef>
              <a:spcAft>
                <a:spcPts val="0"/>
              </a:spcAft>
              <a:buClr>
                <a:srgbClr val="404041"/>
              </a:buClr>
              <a:buSzPts val="3000"/>
              <a:buNone/>
              <a:defRPr sz="3000"/>
            </a:lvl4pPr>
            <a:lvl5pPr indent="-228600" lvl="4" marL="2286000" algn="l">
              <a:lnSpc>
                <a:spcPct val="100000"/>
              </a:lnSpc>
              <a:spcBef>
                <a:spcPts val="848"/>
              </a:spcBef>
              <a:spcAft>
                <a:spcPts val="0"/>
              </a:spcAft>
              <a:buClr>
                <a:srgbClr val="404041"/>
              </a:buClr>
              <a:buSzPts val="3000"/>
              <a:buNone/>
              <a:defRPr sz="3000"/>
            </a:lvl5pPr>
            <a:lvl6pPr indent="-228600" lvl="5" marL="2743200" algn="l">
              <a:lnSpc>
                <a:spcPct val="100000"/>
              </a:lnSpc>
              <a:spcBef>
                <a:spcPts val="848"/>
              </a:spcBef>
              <a:spcAft>
                <a:spcPts val="0"/>
              </a:spcAft>
              <a:buClr>
                <a:srgbClr val="404041"/>
              </a:buClr>
              <a:buSzPts val="3959"/>
              <a:buNone/>
              <a:defRPr/>
            </a:lvl6pPr>
            <a:lvl7pPr indent="-228600" lvl="6" marL="3200400" algn="l">
              <a:lnSpc>
                <a:spcPct val="100000"/>
              </a:lnSpc>
              <a:spcBef>
                <a:spcPts val="848"/>
              </a:spcBef>
              <a:spcAft>
                <a:spcPts val="0"/>
              </a:spcAft>
              <a:buClr>
                <a:schemeClr val="dk1"/>
              </a:buClr>
              <a:buSzPts val="3954"/>
              <a:buNone/>
              <a:defRPr/>
            </a:lvl7pPr>
            <a:lvl8pPr indent="-479679" lvl="7" marL="3657600" algn="l">
              <a:lnSpc>
                <a:spcPct val="100000"/>
              </a:lnSpc>
              <a:spcBef>
                <a:spcPts val="848"/>
              </a:spcBef>
              <a:spcAft>
                <a:spcPts val="0"/>
              </a:spcAft>
              <a:buClr>
                <a:schemeClr val="dk1"/>
              </a:buClr>
              <a:buSzPts val="3954"/>
              <a:buChar char="–"/>
              <a:defRPr/>
            </a:lvl8pPr>
            <a:lvl9pPr indent="-479678" lvl="8" marL="4114800" algn="l">
              <a:lnSpc>
                <a:spcPct val="100000"/>
              </a:lnSpc>
              <a:spcBef>
                <a:spcPts val="848"/>
              </a:spcBef>
              <a:spcAft>
                <a:spcPts val="848"/>
              </a:spcAft>
              <a:buClr>
                <a:schemeClr val="dk1"/>
              </a:buClr>
              <a:buSzPts val="3954"/>
              <a:buChar char="•"/>
              <a:defRPr/>
            </a:lvl9pPr>
          </a:lstStyle>
          <a:p/>
        </p:txBody>
      </p:sp>
      <p:sp>
        <p:nvSpPr>
          <p:cNvPr id="50" name="Google Shape;50;p2"/>
          <p:cNvSpPr txBox="1"/>
          <p:nvPr>
            <p:ph idx="16" type="body"/>
          </p:nvPr>
        </p:nvSpPr>
        <p:spPr>
          <a:xfrm>
            <a:off x="10816824" y="19758048"/>
            <a:ext cx="8641200" cy="895200"/>
          </a:xfrm>
          <a:prstGeom prst="rect">
            <a:avLst/>
          </a:prstGeom>
          <a:solidFill>
            <a:srgbClr val="939597"/>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4400"/>
              <a:buNone/>
              <a:defRPr b="1" sz="44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51" name="Google Shape;51;p2"/>
          <p:cNvSpPr txBox="1"/>
          <p:nvPr>
            <p:ph idx="17" type="body"/>
          </p:nvPr>
        </p:nvSpPr>
        <p:spPr>
          <a:xfrm>
            <a:off x="10825921" y="37704168"/>
            <a:ext cx="8632200" cy="895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848"/>
              </a:spcBef>
              <a:spcAft>
                <a:spcPts val="0"/>
              </a:spcAft>
              <a:buSzPts val="2000"/>
              <a:buNone/>
              <a:defRPr b="0" i="1" sz="2000">
                <a:solidFill>
                  <a:srgbClr val="939597"/>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52" name="Google Shape;52;p2"/>
          <p:cNvSpPr txBox="1"/>
          <p:nvPr>
            <p:ph idx="18" type="body"/>
          </p:nvPr>
        </p:nvSpPr>
        <p:spPr>
          <a:xfrm>
            <a:off x="20195286" y="33657990"/>
            <a:ext cx="8808300" cy="895200"/>
          </a:xfrm>
          <a:prstGeom prst="rect">
            <a:avLst/>
          </a:prstGeom>
          <a:solidFill>
            <a:srgbClr val="939597"/>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4400"/>
              <a:buNone/>
              <a:defRPr b="1" sz="44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53" name="Google Shape;53;p2"/>
          <p:cNvSpPr/>
          <p:nvPr>
            <p:ph idx="19" type="pic"/>
          </p:nvPr>
        </p:nvSpPr>
        <p:spPr>
          <a:xfrm>
            <a:off x="20204381" y="34910597"/>
            <a:ext cx="2592000" cy="1656000"/>
          </a:xfrm>
          <a:prstGeom prst="rect">
            <a:avLst/>
          </a:prstGeom>
          <a:solidFill>
            <a:srgbClr val="939597"/>
          </a:solidFill>
          <a:ln>
            <a:noFill/>
          </a:ln>
        </p:spPr>
      </p:sp>
      <p:sp>
        <p:nvSpPr>
          <p:cNvPr id="54" name="Google Shape;54;p2"/>
          <p:cNvSpPr/>
          <p:nvPr>
            <p:ph idx="20" type="pic"/>
          </p:nvPr>
        </p:nvSpPr>
        <p:spPr>
          <a:xfrm>
            <a:off x="23287550" y="34910597"/>
            <a:ext cx="2592000" cy="1656000"/>
          </a:xfrm>
          <a:prstGeom prst="rect">
            <a:avLst/>
          </a:prstGeom>
          <a:solidFill>
            <a:srgbClr val="939597"/>
          </a:solidFill>
          <a:ln>
            <a:noFill/>
          </a:ln>
        </p:spPr>
      </p:sp>
      <p:sp>
        <p:nvSpPr>
          <p:cNvPr id="55" name="Google Shape;55;p2"/>
          <p:cNvSpPr/>
          <p:nvPr>
            <p:ph idx="21" type="pic"/>
          </p:nvPr>
        </p:nvSpPr>
        <p:spPr>
          <a:xfrm>
            <a:off x="26417611" y="34910597"/>
            <a:ext cx="2592000" cy="1656000"/>
          </a:xfrm>
          <a:prstGeom prst="rect">
            <a:avLst/>
          </a:prstGeom>
          <a:solidFill>
            <a:srgbClr val="939597"/>
          </a:solidFill>
          <a:ln>
            <a:noFill/>
          </a:ln>
        </p:spPr>
      </p:sp>
      <p:sp>
        <p:nvSpPr>
          <p:cNvPr id="56" name="Google Shape;56;p2"/>
          <p:cNvSpPr/>
          <p:nvPr>
            <p:ph idx="22" type="pic"/>
          </p:nvPr>
        </p:nvSpPr>
        <p:spPr>
          <a:xfrm>
            <a:off x="20204381" y="36950414"/>
            <a:ext cx="2592000" cy="1656000"/>
          </a:xfrm>
          <a:prstGeom prst="rect">
            <a:avLst/>
          </a:prstGeom>
          <a:solidFill>
            <a:srgbClr val="939597"/>
          </a:solidFill>
          <a:ln>
            <a:noFill/>
          </a:ln>
        </p:spPr>
      </p:sp>
      <p:sp>
        <p:nvSpPr>
          <p:cNvPr id="57" name="Google Shape;57;p2"/>
          <p:cNvSpPr/>
          <p:nvPr>
            <p:ph idx="23" type="pic"/>
          </p:nvPr>
        </p:nvSpPr>
        <p:spPr>
          <a:xfrm>
            <a:off x="23287550" y="36950414"/>
            <a:ext cx="2592000" cy="1656000"/>
          </a:xfrm>
          <a:prstGeom prst="rect">
            <a:avLst/>
          </a:prstGeom>
          <a:solidFill>
            <a:srgbClr val="939597"/>
          </a:solidFill>
          <a:ln>
            <a:noFill/>
          </a:ln>
        </p:spPr>
      </p:sp>
      <p:sp>
        <p:nvSpPr>
          <p:cNvPr id="58" name="Google Shape;58;p2"/>
          <p:cNvSpPr/>
          <p:nvPr>
            <p:ph idx="24" type="pic"/>
          </p:nvPr>
        </p:nvSpPr>
        <p:spPr>
          <a:xfrm>
            <a:off x="26417611" y="36950414"/>
            <a:ext cx="2592000" cy="1656000"/>
          </a:xfrm>
          <a:prstGeom prst="rect">
            <a:avLst/>
          </a:prstGeom>
          <a:solidFill>
            <a:srgbClr val="939597"/>
          </a:solidFill>
          <a:ln>
            <a:noFill/>
          </a:ln>
        </p:spPr>
      </p:sp>
      <p:sp>
        <p:nvSpPr>
          <p:cNvPr id="59" name="Google Shape;59;p2"/>
          <p:cNvSpPr txBox="1"/>
          <p:nvPr>
            <p:ph idx="25" type="body"/>
          </p:nvPr>
        </p:nvSpPr>
        <p:spPr>
          <a:xfrm>
            <a:off x="20207088" y="29920536"/>
            <a:ext cx="8820900" cy="2976000"/>
          </a:xfrm>
          <a:prstGeom prst="rect">
            <a:avLst/>
          </a:prstGeom>
          <a:solidFill>
            <a:srgbClr val="E4E4E3"/>
          </a:solidFill>
          <a:ln>
            <a:noFill/>
          </a:ln>
        </p:spPr>
        <p:txBody>
          <a:bodyPr anchorCtr="0" anchor="t" bIns="540000" lIns="540000" spcFirstLastPara="1" rIns="540000" wrap="square" tIns="468000">
            <a:noAutofit/>
          </a:bodyPr>
          <a:lstStyle>
            <a:lvl1pPr indent="-228600" lvl="0" marL="457200" algn="l">
              <a:lnSpc>
                <a:spcPct val="100000"/>
              </a:lnSpc>
              <a:spcBef>
                <a:spcPts val="990"/>
              </a:spcBef>
              <a:spcAft>
                <a:spcPts val="0"/>
              </a:spcAft>
              <a:buSzPts val="3000"/>
              <a:buNone/>
              <a:defRPr sz="3000"/>
            </a:lvl1pPr>
            <a:lvl2pPr indent="-419100" lvl="1" marL="914400" algn="l">
              <a:lnSpc>
                <a:spcPct val="100000"/>
              </a:lnSpc>
              <a:spcBef>
                <a:spcPts val="990"/>
              </a:spcBef>
              <a:spcAft>
                <a:spcPts val="0"/>
              </a:spcAft>
              <a:buSzPts val="3000"/>
              <a:buChar char="▪"/>
              <a:defRPr sz="3000"/>
            </a:lvl2pPr>
            <a:lvl3pPr indent="-419100" lvl="2" marL="1371600" algn="l">
              <a:lnSpc>
                <a:spcPct val="100000"/>
              </a:lnSpc>
              <a:spcBef>
                <a:spcPts val="990"/>
              </a:spcBef>
              <a:spcAft>
                <a:spcPts val="0"/>
              </a:spcAft>
              <a:buClr>
                <a:srgbClr val="404041"/>
              </a:buClr>
              <a:buSzPts val="3000"/>
              <a:buChar char="–"/>
              <a:defRPr sz="3000"/>
            </a:lvl3pPr>
            <a:lvl4pPr indent="-228600" lvl="3" marL="1828800" algn="l">
              <a:lnSpc>
                <a:spcPct val="100000"/>
              </a:lnSpc>
              <a:spcBef>
                <a:spcPts val="848"/>
              </a:spcBef>
              <a:spcAft>
                <a:spcPts val="0"/>
              </a:spcAft>
              <a:buClr>
                <a:srgbClr val="404041"/>
              </a:buClr>
              <a:buSzPts val="3000"/>
              <a:buNone/>
              <a:defRPr sz="3000"/>
            </a:lvl4pPr>
            <a:lvl5pPr indent="-228600" lvl="4" marL="2286000" algn="l">
              <a:lnSpc>
                <a:spcPct val="100000"/>
              </a:lnSpc>
              <a:spcBef>
                <a:spcPts val="848"/>
              </a:spcBef>
              <a:spcAft>
                <a:spcPts val="0"/>
              </a:spcAft>
              <a:buClr>
                <a:srgbClr val="404041"/>
              </a:buClr>
              <a:buSzPts val="3000"/>
              <a:buNone/>
              <a:defRPr sz="3000"/>
            </a:lvl5pPr>
            <a:lvl6pPr indent="-228600" lvl="5" marL="2743200" algn="l">
              <a:lnSpc>
                <a:spcPct val="100000"/>
              </a:lnSpc>
              <a:spcBef>
                <a:spcPts val="848"/>
              </a:spcBef>
              <a:spcAft>
                <a:spcPts val="0"/>
              </a:spcAft>
              <a:buClr>
                <a:srgbClr val="404041"/>
              </a:buClr>
              <a:buSzPts val="3959"/>
              <a:buNone/>
              <a:defRPr/>
            </a:lvl6pPr>
            <a:lvl7pPr indent="-228600" lvl="6" marL="3200400" algn="l">
              <a:lnSpc>
                <a:spcPct val="100000"/>
              </a:lnSpc>
              <a:spcBef>
                <a:spcPts val="848"/>
              </a:spcBef>
              <a:spcAft>
                <a:spcPts val="0"/>
              </a:spcAft>
              <a:buClr>
                <a:schemeClr val="dk1"/>
              </a:buClr>
              <a:buSzPts val="3954"/>
              <a:buNone/>
              <a:defRPr/>
            </a:lvl7pPr>
            <a:lvl8pPr indent="-479679" lvl="7" marL="3657600" algn="l">
              <a:lnSpc>
                <a:spcPct val="100000"/>
              </a:lnSpc>
              <a:spcBef>
                <a:spcPts val="848"/>
              </a:spcBef>
              <a:spcAft>
                <a:spcPts val="0"/>
              </a:spcAft>
              <a:buClr>
                <a:schemeClr val="dk1"/>
              </a:buClr>
              <a:buSzPts val="3954"/>
              <a:buChar char="–"/>
              <a:defRPr/>
            </a:lvl8pPr>
            <a:lvl9pPr indent="-479678" lvl="8" marL="4114800" algn="l">
              <a:lnSpc>
                <a:spcPct val="100000"/>
              </a:lnSpc>
              <a:spcBef>
                <a:spcPts val="848"/>
              </a:spcBef>
              <a:spcAft>
                <a:spcPts val="848"/>
              </a:spcAft>
              <a:buClr>
                <a:schemeClr val="dk1"/>
              </a:buClr>
              <a:buSzPts val="3954"/>
              <a:buChar char="•"/>
              <a:defRPr/>
            </a:lvl9pPr>
          </a:lstStyle>
          <a:p/>
        </p:txBody>
      </p:sp>
      <p:sp>
        <p:nvSpPr>
          <p:cNvPr id="60" name="Google Shape;60;p2"/>
          <p:cNvSpPr txBox="1"/>
          <p:nvPr>
            <p:ph idx="26" type="body"/>
          </p:nvPr>
        </p:nvSpPr>
        <p:spPr>
          <a:xfrm>
            <a:off x="20204381" y="28664959"/>
            <a:ext cx="8823600" cy="895200"/>
          </a:xfrm>
          <a:prstGeom prst="rect">
            <a:avLst/>
          </a:prstGeom>
          <a:solidFill>
            <a:srgbClr val="939597"/>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4400"/>
              <a:buNone/>
              <a:defRPr b="1" sz="4400">
                <a:solidFill>
                  <a:schemeClr val="lt1"/>
                </a:solidFill>
              </a:defRPr>
            </a:lvl1pPr>
            <a:lvl2pPr indent="-228600" lvl="1" marL="914400" algn="l">
              <a:lnSpc>
                <a:spcPct val="100000"/>
              </a:lnSpc>
              <a:spcBef>
                <a:spcPts val="848"/>
              </a:spcBef>
              <a:spcAft>
                <a:spcPts val="0"/>
              </a:spcAft>
              <a:buSzPts val="3000"/>
              <a:buNone/>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210">
          <p15:clr>
            <a:srgbClr val="FBAE40"/>
          </p15:clr>
        </p15:guide>
        <p15:guide id="2" orient="horz" pos="2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2_Title and Content">
    <p:spTree>
      <p:nvGrpSpPr>
        <p:cNvPr id="61" name="Shape 61"/>
        <p:cNvGrpSpPr/>
        <p:nvPr/>
      </p:nvGrpSpPr>
      <p:grpSpPr>
        <a:xfrm>
          <a:off x="0" y="0"/>
          <a:ext cx="0" cy="0"/>
          <a:chOff x="0" y="0"/>
          <a:chExt cx="0" cy="0"/>
        </a:xfrm>
      </p:grpSpPr>
      <p:sp>
        <p:nvSpPr>
          <p:cNvPr id="62" name="Google Shape;62;p3"/>
          <p:cNvSpPr txBox="1"/>
          <p:nvPr/>
        </p:nvSpPr>
        <p:spPr>
          <a:xfrm>
            <a:off x="11159268" y="28961269"/>
            <a:ext cx="8217900" cy="90750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63" name="Google Shape;63;p3"/>
          <p:cNvSpPr/>
          <p:nvPr/>
        </p:nvSpPr>
        <p:spPr>
          <a:xfrm>
            <a:off x="11161867" y="23409874"/>
            <a:ext cx="17841600" cy="4839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4" name="Google Shape;64;p3"/>
          <p:cNvSpPr txBox="1"/>
          <p:nvPr>
            <p:ph type="title"/>
          </p:nvPr>
        </p:nvSpPr>
        <p:spPr>
          <a:xfrm>
            <a:off x="1325615" y="2812596"/>
            <a:ext cx="19867200" cy="3077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15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
          <p:cNvSpPr txBox="1"/>
          <p:nvPr>
            <p:ph idx="1" type="body"/>
          </p:nvPr>
        </p:nvSpPr>
        <p:spPr>
          <a:xfrm>
            <a:off x="1323849" y="8073877"/>
            <a:ext cx="9171900" cy="6513900"/>
          </a:xfrm>
          <a:prstGeom prst="rect">
            <a:avLst/>
          </a:prstGeom>
          <a:solidFill>
            <a:schemeClr val="lt1"/>
          </a:solidFill>
          <a:ln>
            <a:noFill/>
          </a:ln>
        </p:spPr>
        <p:txBody>
          <a:bodyPr anchorCtr="0" anchor="t" bIns="540000" lIns="540000" spcFirstLastPara="1" rIns="540000" wrap="square" tIns="468000">
            <a:noAutofit/>
          </a:bodyPr>
          <a:lstStyle>
            <a:lvl1pPr indent="-228600" lvl="0" marL="457200" algn="l">
              <a:lnSpc>
                <a:spcPct val="100000"/>
              </a:lnSpc>
              <a:spcBef>
                <a:spcPts val="848"/>
              </a:spcBef>
              <a:spcAft>
                <a:spcPts val="0"/>
              </a:spcAft>
              <a:buSzPts val="3000"/>
              <a:buNone/>
              <a:defRPr/>
            </a:lvl1pPr>
            <a:lvl2pPr indent="-419100" lvl="1" marL="914400" algn="l">
              <a:lnSpc>
                <a:spcPct val="100000"/>
              </a:lnSpc>
              <a:spcBef>
                <a:spcPts val="848"/>
              </a:spcBef>
              <a:spcAft>
                <a:spcPts val="0"/>
              </a:spcAft>
              <a:buSzPts val="3000"/>
              <a:buChar char="▪"/>
              <a:defRPr/>
            </a:lvl2pPr>
            <a:lvl3pPr indent="-419100" lvl="2" marL="1371600" algn="l">
              <a:lnSpc>
                <a:spcPct val="100000"/>
              </a:lnSpc>
              <a:spcBef>
                <a:spcPts val="848"/>
              </a:spcBef>
              <a:spcAft>
                <a:spcPts val="0"/>
              </a:spcAft>
              <a:buSzPts val="3000"/>
              <a:buChar char="–"/>
              <a:defRPr/>
            </a:lvl3pPr>
            <a:lvl4pPr indent="-228600" lvl="3" marL="1828800" algn="l">
              <a:lnSpc>
                <a:spcPct val="100000"/>
              </a:lnSpc>
              <a:spcBef>
                <a:spcPts val="848"/>
              </a:spcBef>
              <a:spcAft>
                <a:spcPts val="0"/>
              </a:spcAft>
              <a:buSzPts val="3110"/>
              <a:buNone/>
              <a:defRPr/>
            </a:lvl4pPr>
            <a:lvl5pPr indent="-228600" lvl="4" marL="2286000" algn="l">
              <a:lnSpc>
                <a:spcPct val="100000"/>
              </a:lnSpc>
              <a:spcBef>
                <a:spcPts val="848"/>
              </a:spcBef>
              <a:spcAft>
                <a:spcPts val="0"/>
              </a:spcAft>
              <a:buSzPts val="3110"/>
              <a:buNone/>
              <a:defRPr/>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
        <p:nvSpPr>
          <p:cNvPr id="66" name="Google Shape;66;p3"/>
          <p:cNvSpPr txBox="1"/>
          <p:nvPr>
            <p:ph idx="2" type="body"/>
          </p:nvPr>
        </p:nvSpPr>
        <p:spPr>
          <a:xfrm>
            <a:off x="1321130" y="6771347"/>
            <a:ext cx="9174600" cy="833700"/>
          </a:xfrm>
          <a:prstGeom prst="rect">
            <a:avLst/>
          </a:prstGeom>
          <a:solidFill>
            <a:srgbClr val="00005F"/>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3000"/>
              <a:buNone/>
              <a:defRPr>
                <a:solidFill>
                  <a:schemeClr val="lt1"/>
                </a:solidFill>
              </a:defRPr>
            </a:lvl1pPr>
            <a:lvl2pPr indent="-419100" lvl="1" marL="914400" algn="l">
              <a:lnSpc>
                <a:spcPct val="100000"/>
              </a:lnSpc>
              <a:spcBef>
                <a:spcPts val="848"/>
              </a:spcBef>
              <a:spcAft>
                <a:spcPts val="0"/>
              </a:spcAft>
              <a:buSzPts val="3000"/>
              <a:buChar char="▪"/>
              <a:defRPr/>
            </a:lvl2pPr>
            <a:lvl3pPr indent="-419100" lvl="2" marL="1371600" algn="l">
              <a:lnSpc>
                <a:spcPct val="100000"/>
              </a:lnSpc>
              <a:spcBef>
                <a:spcPts val="848"/>
              </a:spcBef>
              <a:spcAft>
                <a:spcPts val="0"/>
              </a:spcAft>
              <a:buSzPts val="3000"/>
              <a:buChar char="–"/>
              <a:defRPr/>
            </a:lvl3pPr>
            <a:lvl4pPr indent="-228600" lvl="3" marL="1828800" algn="l">
              <a:lnSpc>
                <a:spcPct val="100000"/>
              </a:lnSpc>
              <a:spcBef>
                <a:spcPts val="848"/>
              </a:spcBef>
              <a:spcAft>
                <a:spcPts val="0"/>
              </a:spcAft>
              <a:buSzPts val="3110"/>
              <a:buNone/>
              <a:defRPr/>
            </a:lvl4pPr>
            <a:lvl5pPr indent="-228600" lvl="4" marL="2286000" algn="l">
              <a:lnSpc>
                <a:spcPct val="100000"/>
              </a:lnSpc>
              <a:spcBef>
                <a:spcPts val="848"/>
              </a:spcBef>
              <a:spcAft>
                <a:spcPts val="0"/>
              </a:spcAft>
              <a:buSzPts val="3110"/>
              <a:buNone/>
              <a:defRPr/>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
        <p:nvSpPr>
          <p:cNvPr id="67" name="Google Shape;67;p3"/>
          <p:cNvSpPr txBox="1"/>
          <p:nvPr>
            <p:ph idx="3" type="body"/>
          </p:nvPr>
        </p:nvSpPr>
        <p:spPr>
          <a:xfrm>
            <a:off x="11164574" y="18853373"/>
            <a:ext cx="17763000" cy="3873300"/>
          </a:xfrm>
          <a:prstGeom prst="rect">
            <a:avLst/>
          </a:prstGeom>
          <a:solidFill>
            <a:schemeClr val="lt1"/>
          </a:solidFill>
          <a:ln>
            <a:noFill/>
          </a:ln>
        </p:spPr>
        <p:txBody>
          <a:bodyPr anchorCtr="0" anchor="t" bIns="540000" lIns="540000" spcFirstLastPara="1" rIns="540000" wrap="square" tIns="468000">
            <a:noAutofit/>
          </a:bodyPr>
          <a:lstStyle>
            <a:lvl1pPr indent="-228600" lvl="0" marL="457200" algn="l">
              <a:lnSpc>
                <a:spcPct val="100000"/>
              </a:lnSpc>
              <a:spcBef>
                <a:spcPts val="848"/>
              </a:spcBef>
              <a:spcAft>
                <a:spcPts val="0"/>
              </a:spcAft>
              <a:buSzPts val="3000"/>
              <a:buNone/>
              <a:defRPr/>
            </a:lvl1pPr>
            <a:lvl2pPr indent="-419100" lvl="1" marL="914400" algn="l">
              <a:lnSpc>
                <a:spcPct val="100000"/>
              </a:lnSpc>
              <a:spcBef>
                <a:spcPts val="848"/>
              </a:spcBef>
              <a:spcAft>
                <a:spcPts val="0"/>
              </a:spcAft>
              <a:buSzPts val="3000"/>
              <a:buChar char="▪"/>
              <a:defRPr/>
            </a:lvl2pPr>
            <a:lvl3pPr indent="-419100" lvl="2" marL="1371600" algn="l">
              <a:lnSpc>
                <a:spcPct val="100000"/>
              </a:lnSpc>
              <a:spcBef>
                <a:spcPts val="848"/>
              </a:spcBef>
              <a:spcAft>
                <a:spcPts val="0"/>
              </a:spcAft>
              <a:buSzPts val="3000"/>
              <a:buChar char="–"/>
              <a:defRPr/>
            </a:lvl3pPr>
            <a:lvl4pPr indent="-228600" lvl="3" marL="1828800" algn="l">
              <a:lnSpc>
                <a:spcPct val="100000"/>
              </a:lnSpc>
              <a:spcBef>
                <a:spcPts val="848"/>
              </a:spcBef>
              <a:spcAft>
                <a:spcPts val="0"/>
              </a:spcAft>
              <a:buSzPts val="3110"/>
              <a:buNone/>
              <a:defRPr/>
            </a:lvl4pPr>
            <a:lvl5pPr indent="-228600" lvl="4" marL="2286000" algn="l">
              <a:lnSpc>
                <a:spcPct val="100000"/>
              </a:lnSpc>
              <a:spcBef>
                <a:spcPts val="848"/>
              </a:spcBef>
              <a:spcAft>
                <a:spcPts val="0"/>
              </a:spcAft>
              <a:buSzPts val="3110"/>
              <a:buNone/>
              <a:defRPr/>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
        <p:nvSpPr>
          <p:cNvPr id="68" name="Google Shape;68;p3"/>
          <p:cNvSpPr txBox="1"/>
          <p:nvPr>
            <p:ph idx="4" type="body"/>
          </p:nvPr>
        </p:nvSpPr>
        <p:spPr>
          <a:xfrm>
            <a:off x="11161866" y="17626371"/>
            <a:ext cx="17823600" cy="833700"/>
          </a:xfrm>
          <a:prstGeom prst="rect">
            <a:avLst/>
          </a:prstGeom>
          <a:solidFill>
            <a:srgbClr val="00005F"/>
          </a:solidFill>
          <a:ln>
            <a:noFill/>
          </a:ln>
        </p:spPr>
        <p:txBody>
          <a:bodyPr anchorCtr="0" anchor="t" bIns="108000" lIns="540000" spcFirstLastPara="1" rIns="360000" wrap="square" tIns="108000">
            <a:spAutoFit/>
          </a:bodyPr>
          <a:lstStyle>
            <a:lvl1pPr indent="-228600" lvl="0" marL="457200" algn="l">
              <a:lnSpc>
                <a:spcPct val="100000"/>
              </a:lnSpc>
              <a:spcBef>
                <a:spcPts val="848"/>
              </a:spcBef>
              <a:spcAft>
                <a:spcPts val="0"/>
              </a:spcAft>
              <a:buSzPts val="3000"/>
              <a:buNone/>
              <a:defRPr b="1">
                <a:solidFill>
                  <a:schemeClr val="lt1"/>
                </a:solidFill>
              </a:defRPr>
            </a:lvl1pPr>
            <a:lvl2pPr indent="-419100" lvl="1" marL="914400" algn="l">
              <a:lnSpc>
                <a:spcPct val="100000"/>
              </a:lnSpc>
              <a:spcBef>
                <a:spcPts val="848"/>
              </a:spcBef>
              <a:spcAft>
                <a:spcPts val="0"/>
              </a:spcAft>
              <a:buSzPts val="3000"/>
              <a:buChar char="▪"/>
              <a:defRPr/>
            </a:lvl2pPr>
            <a:lvl3pPr indent="-419100" lvl="2" marL="1371600" algn="l">
              <a:lnSpc>
                <a:spcPct val="100000"/>
              </a:lnSpc>
              <a:spcBef>
                <a:spcPts val="848"/>
              </a:spcBef>
              <a:spcAft>
                <a:spcPts val="0"/>
              </a:spcAft>
              <a:buSzPts val="3000"/>
              <a:buChar char="–"/>
              <a:defRPr/>
            </a:lvl3pPr>
            <a:lvl4pPr indent="-228600" lvl="3" marL="1828800" algn="l">
              <a:lnSpc>
                <a:spcPct val="100000"/>
              </a:lnSpc>
              <a:spcBef>
                <a:spcPts val="848"/>
              </a:spcBef>
              <a:spcAft>
                <a:spcPts val="0"/>
              </a:spcAft>
              <a:buSzPts val="3110"/>
              <a:buNone/>
              <a:defRPr/>
            </a:lvl4pPr>
            <a:lvl5pPr indent="-228600" lvl="4" marL="2286000" algn="l">
              <a:lnSpc>
                <a:spcPct val="100000"/>
              </a:lnSpc>
              <a:spcBef>
                <a:spcPts val="848"/>
              </a:spcBef>
              <a:spcAft>
                <a:spcPts val="0"/>
              </a:spcAft>
              <a:buSzPts val="3110"/>
              <a:buNone/>
              <a:defRPr/>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
        <p:nvSpPr>
          <p:cNvPr id="69" name="Google Shape;69;p3"/>
          <p:cNvSpPr txBox="1"/>
          <p:nvPr/>
        </p:nvSpPr>
        <p:spPr>
          <a:xfrm>
            <a:off x="1347536" y="16535689"/>
            <a:ext cx="9087000" cy="41124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rPr b="0" i="0" lang="en-AU" sz="3000" u="none" cap="none" strike="noStrike">
                <a:solidFill>
                  <a:srgbClr val="404041"/>
                </a:solidFill>
                <a:latin typeface="Arial"/>
                <a:ea typeface="Arial"/>
                <a:cs typeface="Arial"/>
                <a:sym typeface="Arial"/>
              </a:rPr>
              <a:t>	</a:t>
            </a:r>
            <a:endParaRPr/>
          </a:p>
        </p:txBody>
      </p:sp>
      <p:sp>
        <p:nvSpPr>
          <p:cNvPr id="70" name="Google Shape;70;p3"/>
          <p:cNvSpPr txBox="1"/>
          <p:nvPr/>
        </p:nvSpPr>
        <p:spPr>
          <a:xfrm>
            <a:off x="1334448" y="15311805"/>
            <a:ext cx="9171900" cy="833700"/>
          </a:xfrm>
          <a:prstGeom prst="rect">
            <a:avLst/>
          </a:prstGeom>
          <a:solidFill>
            <a:srgbClr val="00005F"/>
          </a:solidFill>
          <a:ln>
            <a:noFill/>
          </a:ln>
        </p:spPr>
        <p:txBody>
          <a:bodyPr anchorCtr="0" anchor="t" bIns="108000" lIns="540000" spcFirstLastPara="1" rIns="360000" wrap="square" tIns="108000">
            <a:spAutoFit/>
          </a:bodyPr>
          <a:lstStyle/>
          <a:p>
            <a:pPr indent="0" lvl="0" marL="0" marR="0" rtl="0" algn="l">
              <a:lnSpc>
                <a:spcPct val="100000"/>
              </a:lnSpc>
              <a:spcBef>
                <a:spcPts val="0"/>
              </a:spcBef>
              <a:spcAft>
                <a:spcPts val="0"/>
              </a:spcAft>
              <a:buClr>
                <a:schemeClr val="dk1"/>
              </a:buClr>
              <a:buSzPts val="4400"/>
              <a:buFont typeface="Arial"/>
              <a:buNone/>
            </a:pPr>
            <a:r>
              <a:rPr b="1" i="0" lang="en-AU" sz="4000" u="none" cap="none" strike="noStrike">
                <a:solidFill>
                  <a:schemeClr val="lt1"/>
                </a:solidFill>
                <a:latin typeface="Arial"/>
                <a:ea typeface="Arial"/>
                <a:cs typeface="Arial"/>
                <a:sym typeface="Arial"/>
              </a:rPr>
              <a:t>Benefits and Value                </a:t>
            </a:r>
            <a:endParaRPr/>
          </a:p>
        </p:txBody>
      </p:sp>
      <p:sp>
        <p:nvSpPr>
          <p:cNvPr id="71" name="Google Shape;71;p3"/>
          <p:cNvSpPr txBox="1"/>
          <p:nvPr/>
        </p:nvSpPr>
        <p:spPr>
          <a:xfrm>
            <a:off x="3591520" y="17039673"/>
            <a:ext cx="6222600" cy="30162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Australia</a:t>
            </a:r>
            <a:endParaRPr b="0" i="0" sz="3000" u="none" cap="none" strike="noStrike">
              <a:solidFill>
                <a:srgbClr val="1F2020"/>
              </a:solidFill>
              <a:latin typeface="Arial"/>
              <a:ea typeface="Arial"/>
              <a:cs typeface="Arial"/>
              <a:sym typeface="Arial"/>
            </a:endParaRPr>
          </a:p>
          <a:p>
            <a:pPr indent="0" lvl="2" marL="20637" marR="0" rtl="0" algn="l">
              <a:lnSpc>
                <a:spcPct val="100000"/>
              </a:lnSpc>
              <a:spcBef>
                <a:spcPts val="1200"/>
              </a:spcBef>
              <a:spcAft>
                <a:spcPts val="0"/>
              </a:spcAft>
              <a:buClr>
                <a:srgbClr val="000000"/>
              </a:buClr>
              <a:buSzPts val="3000"/>
              <a:buFont typeface="Arial"/>
              <a:buNone/>
            </a:pPr>
            <a:r>
              <a:rPr b="0" i="0" lang="en-AU" sz="2500" u="none" cap="none" strike="noStrike">
                <a:solidFill>
                  <a:srgbClr val="1F2020"/>
                </a:solidFill>
                <a:latin typeface="Arial"/>
                <a:ea typeface="Arial"/>
                <a:cs typeface="Arial"/>
                <a:sym typeface="Arial"/>
              </a:rPr>
              <a:t>Health Data Australia increases Australia’s return on investment in health and medical research by enabling researchers to reuse existing data, informing new research questions, and initiating new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research collaborations. </a:t>
            </a:r>
            <a:endParaRPr b="0" i="0" sz="2500" u="none" cap="none" strike="noStrike">
              <a:solidFill>
                <a:srgbClr val="1F2020"/>
              </a:solidFill>
              <a:latin typeface="Arial"/>
              <a:ea typeface="Arial"/>
              <a:cs typeface="Arial"/>
              <a:sym typeface="Arial"/>
            </a:endParaRPr>
          </a:p>
        </p:txBody>
      </p:sp>
      <p:sp>
        <p:nvSpPr>
          <p:cNvPr id="72" name="Google Shape;72;p3"/>
          <p:cNvSpPr txBox="1"/>
          <p:nvPr/>
        </p:nvSpPr>
        <p:spPr>
          <a:xfrm>
            <a:off x="1335813" y="21108280"/>
            <a:ext cx="9087000" cy="69720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73" name="Google Shape;73;p3"/>
          <p:cNvSpPr txBox="1"/>
          <p:nvPr/>
        </p:nvSpPr>
        <p:spPr>
          <a:xfrm>
            <a:off x="3591519" y="21571033"/>
            <a:ext cx="6404400" cy="61710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Seeking Data </a:t>
            </a:r>
            <a:r>
              <a:rPr b="0" i="0" lang="en-AU" sz="3000" u="none" cap="none" strike="noStrike">
                <a:solidFill>
                  <a:srgbClr val="1F2020"/>
                </a:solidFill>
                <a:latin typeface="Arial"/>
                <a:ea typeface="Arial"/>
                <a:cs typeface="Arial"/>
                <a:sym typeface="Arial"/>
              </a:rPr>
              <a:t>(Data Users)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Health Data Australia:</a:t>
            </a:r>
            <a:endParaRPr b="0" i="1" sz="2500" u="none" cap="none" strike="noStrike">
              <a:solidFill>
                <a:srgbClr val="1F2020"/>
              </a:solidFill>
              <a:latin typeface="Arial"/>
              <a:ea typeface="Arial"/>
              <a:cs typeface="Arial"/>
              <a:sym typeface="Arial"/>
            </a:endParaRPr>
          </a:p>
          <a:p>
            <a:pPr indent="-508000" lvl="0"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inspires new research questions and provides opportunities to build richer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more extensive datasets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provides a systematic and clear mechanism to create new collaborations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reduces research costs and duplication</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saves time by collating available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clinical data in one place and using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 clear pathway to request data</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accelerates research discovery.</a:t>
            </a:r>
            <a:endParaRPr b="0" i="0" sz="2500" u="none" cap="none" strike="noStrike">
              <a:solidFill>
                <a:srgbClr val="1F2020"/>
              </a:solidFill>
              <a:latin typeface="Arial"/>
              <a:ea typeface="Arial"/>
              <a:cs typeface="Arial"/>
              <a:sym typeface="Arial"/>
            </a:endParaRPr>
          </a:p>
        </p:txBody>
      </p:sp>
      <p:sp>
        <p:nvSpPr>
          <p:cNvPr id="74" name="Google Shape;74;p3"/>
          <p:cNvSpPr txBox="1"/>
          <p:nvPr/>
        </p:nvSpPr>
        <p:spPr>
          <a:xfrm>
            <a:off x="1335813" y="28452726"/>
            <a:ext cx="9087000" cy="57342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75" name="Google Shape;75;p3"/>
          <p:cNvSpPr txBox="1"/>
          <p:nvPr/>
        </p:nvSpPr>
        <p:spPr>
          <a:xfrm>
            <a:off x="3591519" y="28926215"/>
            <a:ext cx="6222600" cy="48885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Who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Created the Data </a:t>
            </a:r>
            <a:r>
              <a:rPr b="0" i="0" lang="en-AU" sz="3000" u="none" cap="none" strike="noStrike">
                <a:solidFill>
                  <a:srgbClr val="1F2020"/>
                </a:solidFill>
                <a:latin typeface="Arial"/>
                <a:ea typeface="Arial"/>
                <a:cs typeface="Arial"/>
                <a:sym typeface="Arial"/>
              </a:rPr>
              <a:t>(Data Providers)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Data providers:</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gain increased recognition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visibility for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extend the life of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meet responsibilities to share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from publicly funded research projects</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facilitate new collaborations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to expand research impact.</a:t>
            </a:r>
            <a:endParaRPr/>
          </a:p>
        </p:txBody>
      </p:sp>
      <p:sp>
        <p:nvSpPr>
          <p:cNvPr id="76" name="Google Shape;76;p3"/>
          <p:cNvSpPr txBox="1"/>
          <p:nvPr/>
        </p:nvSpPr>
        <p:spPr>
          <a:xfrm>
            <a:off x="1335813" y="34555813"/>
            <a:ext cx="9087000" cy="41124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77" name="Google Shape;77;p3"/>
          <p:cNvSpPr txBox="1"/>
          <p:nvPr/>
        </p:nvSpPr>
        <p:spPr>
          <a:xfrm>
            <a:off x="3591519" y="34942926"/>
            <a:ext cx="5797200" cy="35034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 Participants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and the Community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Participants and the community:</a:t>
            </a:r>
            <a:endParaRPr/>
          </a:p>
          <a:p>
            <a:pPr indent="-508000" lvl="1" marL="549275" marR="0" rtl="0" algn="l">
              <a:lnSpc>
                <a:spcPct val="100000"/>
              </a:lnSpc>
              <a:spcBef>
                <a:spcPts val="12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the most out of the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that participants provide</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meaningful contributions to more than one research project.</a:t>
            </a:r>
            <a:endParaRPr/>
          </a:p>
        </p:txBody>
      </p:sp>
      <p:sp>
        <p:nvSpPr>
          <p:cNvPr id="78" name="Google Shape;78;p3"/>
          <p:cNvSpPr txBox="1"/>
          <p:nvPr/>
        </p:nvSpPr>
        <p:spPr>
          <a:xfrm>
            <a:off x="11180009" y="38357398"/>
            <a:ext cx="8632200" cy="32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2. Data sharing workflow on Health Data Australia.</a:t>
            </a:r>
            <a:endParaRPr/>
          </a:p>
        </p:txBody>
      </p:sp>
      <p:sp>
        <p:nvSpPr>
          <p:cNvPr id="79" name="Google Shape;79;p3"/>
          <p:cNvSpPr txBox="1"/>
          <p:nvPr/>
        </p:nvSpPr>
        <p:spPr>
          <a:xfrm>
            <a:off x="11717079" y="23825711"/>
            <a:ext cx="9941700" cy="4386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Overview of Data Request Process</a:t>
            </a:r>
            <a:endParaRPr b="0" i="0" sz="3000" u="none" cap="none" strike="noStrike">
              <a:solidFill>
                <a:srgbClr val="1F2020"/>
              </a:solidFill>
              <a:latin typeface="Arial"/>
              <a:ea typeface="Arial"/>
              <a:cs typeface="Arial"/>
              <a:sym typeface="Arial"/>
            </a:endParaRPr>
          </a:p>
        </p:txBody>
      </p:sp>
      <p:sp>
        <p:nvSpPr>
          <p:cNvPr id="80" name="Google Shape;80;p3"/>
          <p:cNvSpPr/>
          <p:nvPr/>
        </p:nvSpPr>
        <p:spPr>
          <a:xfrm>
            <a:off x="11717079" y="24613944"/>
            <a:ext cx="16863300" cy="3081300"/>
          </a:xfrm>
          <a:prstGeom prst="rect">
            <a:avLst/>
          </a:prstGeom>
          <a:solidFill>
            <a:srgbClr val="FFFFFF"/>
          </a:solidFill>
          <a:ln>
            <a:noFill/>
          </a:ln>
        </p:spPr>
      </p:sp>
      <p:sp>
        <p:nvSpPr>
          <p:cNvPr id="81" name="Google Shape;81;p3"/>
          <p:cNvSpPr txBox="1"/>
          <p:nvPr/>
        </p:nvSpPr>
        <p:spPr>
          <a:xfrm>
            <a:off x="11717079" y="29293066"/>
            <a:ext cx="4924500" cy="4386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HeSANDA - How it Works </a:t>
            </a:r>
            <a:endParaRPr b="0" i="0" sz="3000" u="none" cap="none" strike="noStrike">
              <a:solidFill>
                <a:srgbClr val="1F2020"/>
              </a:solidFill>
              <a:latin typeface="Arial"/>
              <a:ea typeface="Arial"/>
              <a:cs typeface="Arial"/>
              <a:sym typeface="Arial"/>
            </a:endParaRPr>
          </a:p>
        </p:txBody>
      </p:sp>
      <p:sp>
        <p:nvSpPr>
          <p:cNvPr id="82" name="Google Shape;82;p3"/>
          <p:cNvSpPr txBox="1"/>
          <p:nvPr/>
        </p:nvSpPr>
        <p:spPr>
          <a:xfrm>
            <a:off x="11180009" y="16472768"/>
            <a:ext cx="13491900" cy="567000"/>
          </a:xfrm>
          <a:prstGeom prst="rect">
            <a:avLst/>
          </a:prstGeom>
          <a:noFill/>
          <a:ln>
            <a:noFill/>
          </a:ln>
        </p:spPr>
        <p:txBody>
          <a:bodyPr anchorCtr="0" anchor="t" bIns="0" lIns="0" spcFirstLastPara="1" rIns="0" wrap="square" tIns="0">
            <a:noAutofit/>
          </a:bodyPr>
          <a:lstStyle/>
          <a:p>
            <a:pPr indent="-1101725" lvl="0" marL="111760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1. The HeSANDA program consists of 9 nodes across Australia, representing 72 health research organisations. </a:t>
            </a:r>
            <a:r>
              <a:rPr b="1" i="1" lang="en-AU" sz="2000" u="none" cap="none" strike="noStrike">
                <a:solidFill>
                  <a:srgbClr val="939597"/>
                </a:solidFill>
                <a:latin typeface="Arial"/>
                <a:ea typeface="Arial"/>
                <a:cs typeface="Arial"/>
                <a:sym typeface="Arial"/>
              </a:rPr>
              <a:t>To see if your institute is affiliated with HeSANDA, visit Health Data Australia (QR code above)</a:t>
            </a:r>
            <a:endParaRPr/>
          </a:p>
        </p:txBody>
      </p:sp>
      <p:sp>
        <p:nvSpPr>
          <p:cNvPr id="83" name="Google Shape;83;p3"/>
          <p:cNvSpPr/>
          <p:nvPr/>
        </p:nvSpPr>
        <p:spPr>
          <a:xfrm>
            <a:off x="11180763" y="6770688"/>
            <a:ext cx="17823000" cy="9391800"/>
          </a:xfrm>
          <a:prstGeom prst="rect">
            <a:avLst/>
          </a:prstGeom>
          <a:solidFill>
            <a:srgbClr val="FFFFFF"/>
          </a:solidFill>
          <a:ln>
            <a:noFill/>
          </a:ln>
        </p:spPr>
      </p:sp>
      <p:sp>
        <p:nvSpPr>
          <p:cNvPr id="84" name="Google Shape;84;p3"/>
          <p:cNvSpPr txBox="1"/>
          <p:nvPr/>
        </p:nvSpPr>
        <p:spPr>
          <a:xfrm>
            <a:off x="24671867" y="4593265"/>
            <a:ext cx="3746100" cy="4912800"/>
          </a:xfrm>
          <a:prstGeom prst="rect">
            <a:avLst/>
          </a:prstGeom>
          <a:solidFill>
            <a:srgbClr val="00005F"/>
          </a:solidFill>
          <a:ln>
            <a:noFill/>
          </a:ln>
        </p:spPr>
        <p:txBody>
          <a:bodyPr anchorCtr="0" anchor="t" bIns="178125"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1400" u="none" cap="none" strike="noStrike">
              <a:solidFill>
                <a:srgbClr val="000000"/>
              </a:solidFill>
              <a:latin typeface="Arial"/>
              <a:ea typeface="Arial"/>
              <a:cs typeface="Arial"/>
              <a:sym typeface="Arial"/>
            </a:endParaRPr>
          </a:p>
        </p:txBody>
      </p:sp>
      <p:pic>
        <p:nvPicPr>
          <p:cNvPr descr="A qr code on a white background&#10;&#10;Description automatically generated" id="85" name="Google Shape;85;p3"/>
          <p:cNvPicPr preferRelativeResize="0"/>
          <p:nvPr/>
        </p:nvPicPr>
        <p:blipFill rotWithShape="1">
          <a:blip r:embed="rId2">
            <a:alphaModFix/>
          </a:blip>
          <a:srcRect b="-3042" l="-1291" r="-376" t="-4844"/>
          <a:stretch/>
        </p:blipFill>
        <p:spPr>
          <a:xfrm>
            <a:off x="25094779" y="4955733"/>
            <a:ext cx="2900204" cy="3077766"/>
          </a:xfrm>
          <a:prstGeom prst="rect">
            <a:avLst/>
          </a:prstGeom>
          <a:noFill/>
          <a:ln>
            <a:noFill/>
          </a:ln>
        </p:spPr>
      </p:pic>
      <p:sp>
        <p:nvSpPr>
          <p:cNvPr id="86" name="Google Shape;86;p3"/>
          <p:cNvSpPr txBox="1"/>
          <p:nvPr/>
        </p:nvSpPr>
        <p:spPr>
          <a:xfrm>
            <a:off x="250947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Arial"/>
                <a:ea typeface="Arial"/>
                <a:cs typeface="Arial"/>
                <a:sym typeface="Arial"/>
              </a:rPr>
              <a:t>Scan to access </a:t>
            </a:r>
            <a:br>
              <a:rPr b="0" i="0" lang="en-AU" sz="2400" u="none" cap="none" strike="noStrike">
                <a:solidFill>
                  <a:schemeClr val="lt1"/>
                </a:solidFill>
                <a:latin typeface="Arial"/>
                <a:ea typeface="Arial"/>
                <a:cs typeface="Arial"/>
                <a:sym typeface="Arial"/>
              </a:rPr>
            </a:br>
            <a:r>
              <a:rPr b="1" i="0" lang="en-AU" sz="2400" u="none" cap="none" strike="noStrike">
                <a:solidFill>
                  <a:schemeClr val="lt1"/>
                </a:solidFill>
                <a:latin typeface="Arial"/>
                <a:ea typeface="Arial"/>
                <a:cs typeface="Arial"/>
                <a:sym typeface="Arial"/>
              </a:rPr>
              <a:t>Health Data Australia</a:t>
            </a:r>
            <a:endParaRPr b="1" i="0" sz="2400" u="none" cap="none" strike="noStrike">
              <a:solidFill>
                <a:schemeClr val="lt1"/>
              </a:solidFill>
              <a:latin typeface="Arial"/>
              <a:ea typeface="Arial"/>
              <a:cs typeface="Arial"/>
              <a:sym typeface="Arial"/>
            </a:endParaRPr>
          </a:p>
        </p:txBody>
      </p:sp>
      <p:sp>
        <p:nvSpPr>
          <p:cNvPr id="87" name="Google Shape;87;p3"/>
          <p:cNvSpPr/>
          <p:nvPr/>
        </p:nvSpPr>
        <p:spPr>
          <a:xfrm>
            <a:off x="11717079" y="30098907"/>
            <a:ext cx="7023300" cy="7442100"/>
          </a:xfrm>
          <a:prstGeom prst="rect">
            <a:avLst/>
          </a:prstGeom>
          <a:solidFill>
            <a:srgbClr val="FFFFFF"/>
          </a:solidFill>
          <a:ln>
            <a:noFill/>
          </a:ln>
        </p:spPr>
      </p:sp>
      <p:sp>
        <p:nvSpPr>
          <p:cNvPr id="88" name="Google Shape;88;p3"/>
          <p:cNvSpPr/>
          <p:nvPr/>
        </p:nvSpPr>
        <p:spPr>
          <a:xfrm>
            <a:off x="917212" y="17049506"/>
            <a:ext cx="2190300" cy="2095500"/>
          </a:xfrm>
          <a:prstGeom prst="rect">
            <a:avLst/>
          </a:prstGeom>
          <a:solidFill>
            <a:srgbClr val="FFFFFF"/>
          </a:solidFill>
          <a:ln>
            <a:noFill/>
          </a:ln>
        </p:spPr>
      </p:sp>
      <p:sp>
        <p:nvSpPr>
          <p:cNvPr id="89" name="Google Shape;89;p3"/>
          <p:cNvSpPr/>
          <p:nvPr/>
        </p:nvSpPr>
        <p:spPr>
          <a:xfrm>
            <a:off x="835075" y="21534704"/>
            <a:ext cx="2268900" cy="2095500"/>
          </a:xfrm>
          <a:prstGeom prst="rect">
            <a:avLst/>
          </a:prstGeom>
          <a:solidFill>
            <a:srgbClr val="FFFFFF"/>
          </a:solidFill>
          <a:ln>
            <a:noFill/>
          </a:ln>
        </p:spPr>
      </p:sp>
      <p:sp>
        <p:nvSpPr>
          <p:cNvPr id="90" name="Google Shape;90;p3"/>
          <p:cNvSpPr/>
          <p:nvPr/>
        </p:nvSpPr>
        <p:spPr>
          <a:xfrm>
            <a:off x="1002267" y="28920663"/>
            <a:ext cx="2101800" cy="2101800"/>
          </a:xfrm>
          <a:prstGeom prst="rect">
            <a:avLst/>
          </a:prstGeom>
          <a:solidFill>
            <a:srgbClr val="FFFFFF"/>
          </a:solidFill>
          <a:ln>
            <a:noFill/>
          </a:ln>
        </p:spPr>
      </p:sp>
      <p:sp>
        <p:nvSpPr>
          <p:cNvPr id="91" name="Google Shape;91;p3"/>
          <p:cNvSpPr/>
          <p:nvPr/>
        </p:nvSpPr>
        <p:spPr>
          <a:xfrm>
            <a:off x="907557" y="34942926"/>
            <a:ext cx="2196300" cy="2101200"/>
          </a:xfrm>
          <a:prstGeom prst="rect">
            <a:avLst/>
          </a:prstGeom>
          <a:solidFill>
            <a:srgbClr val="FFFFFF"/>
          </a:solidFill>
          <a:ln>
            <a:noFill/>
          </a:ln>
        </p:spPr>
      </p:sp>
      <p:sp>
        <p:nvSpPr>
          <p:cNvPr id="92" name="Google Shape;92;p3"/>
          <p:cNvSpPr txBox="1"/>
          <p:nvPr>
            <p:ph idx="5" type="body"/>
          </p:nvPr>
        </p:nvSpPr>
        <p:spPr>
          <a:xfrm>
            <a:off x="20113426" y="28961269"/>
            <a:ext cx="8934900" cy="1012800"/>
          </a:xfrm>
          <a:prstGeom prst="rect">
            <a:avLst/>
          </a:prstGeom>
          <a:solidFill>
            <a:srgbClr val="00005F"/>
          </a:solidFill>
          <a:ln>
            <a:noFill/>
          </a:ln>
        </p:spPr>
        <p:txBody>
          <a:bodyPr anchorCtr="0" anchor="t" bIns="108000" lIns="540000" spcFirstLastPara="1" rIns="360000" wrap="square" tIns="108000">
            <a:normAutofit/>
          </a:bodyPr>
          <a:lstStyle>
            <a:lvl1pPr indent="-228600" lvl="0" marL="457200" algn="l">
              <a:lnSpc>
                <a:spcPct val="100000"/>
              </a:lnSpc>
              <a:spcBef>
                <a:spcPts val="848"/>
              </a:spcBef>
              <a:spcAft>
                <a:spcPts val="0"/>
              </a:spcAft>
              <a:buSzPts val="3000"/>
              <a:buNone/>
              <a:defRPr b="1" sz="4000">
                <a:solidFill>
                  <a:schemeClr val="lt1"/>
                </a:solidFill>
              </a:defRPr>
            </a:lvl1pPr>
            <a:lvl2pPr indent="-419100" lvl="1" marL="914400" algn="l">
              <a:lnSpc>
                <a:spcPct val="100000"/>
              </a:lnSpc>
              <a:spcBef>
                <a:spcPts val="848"/>
              </a:spcBef>
              <a:spcAft>
                <a:spcPts val="0"/>
              </a:spcAft>
              <a:buSzPts val="3000"/>
              <a:buChar char="▪"/>
              <a:defRPr/>
            </a:lvl2pPr>
            <a:lvl3pPr indent="-419100" lvl="2" marL="1371600" algn="l">
              <a:lnSpc>
                <a:spcPct val="100000"/>
              </a:lnSpc>
              <a:spcBef>
                <a:spcPts val="848"/>
              </a:spcBef>
              <a:spcAft>
                <a:spcPts val="0"/>
              </a:spcAft>
              <a:buSzPts val="3000"/>
              <a:buChar char="–"/>
              <a:defRPr/>
            </a:lvl3pPr>
            <a:lvl4pPr indent="-228600" lvl="3" marL="1828800" algn="l">
              <a:lnSpc>
                <a:spcPct val="100000"/>
              </a:lnSpc>
              <a:spcBef>
                <a:spcPts val="848"/>
              </a:spcBef>
              <a:spcAft>
                <a:spcPts val="0"/>
              </a:spcAft>
              <a:buSzPts val="3110"/>
              <a:buNone/>
              <a:defRPr/>
            </a:lvl4pPr>
            <a:lvl5pPr indent="-228600" lvl="4" marL="2286000" algn="l">
              <a:lnSpc>
                <a:spcPct val="100000"/>
              </a:lnSpc>
              <a:spcBef>
                <a:spcPts val="848"/>
              </a:spcBef>
              <a:spcAft>
                <a:spcPts val="0"/>
              </a:spcAft>
              <a:buSzPts val="3110"/>
              <a:buNone/>
              <a:defRPr/>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
        <p:nvSpPr>
          <p:cNvPr id="93" name="Google Shape;93;p3"/>
          <p:cNvSpPr txBox="1"/>
          <p:nvPr>
            <p:ph idx="6" type="body"/>
          </p:nvPr>
        </p:nvSpPr>
        <p:spPr>
          <a:xfrm>
            <a:off x="20073938" y="30395863"/>
            <a:ext cx="8912100" cy="8272500"/>
          </a:xfrm>
          <a:prstGeom prst="rect">
            <a:avLst/>
          </a:prstGeom>
          <a:solidFill>
            <a:schemeClr val="lt1"/>
          </a:solidFill>
          <a:ln>
            <a:noFill/>
          </a:ln>
        </p:spPr>
        <p:txBody>
          <a:bodyPr anchorCtr="0" anchor="t" bIns="540000" lIns="540000" spcFirstLastPara="1" rIns="540000" wrap="square" tIns="468000">
            <a:normAutofit/>
          </a:bodyPr>
          <a:lstStyle>
            <a:lvl1pPr indent="-228600" lvl="0" marL="457200" algn="l">
              <a:lnSpc>
                <a:spcPct val="100000"/>
              </a:lnSpc>
              <a:spcBef>
                <a:spcPts val="848"/>
              </a:spcBef>
              <a:spcAft>
                <a:spcPts val="0"/>
              </a:spcAft>
              <a:buSzPts val="3000"/>
              <a:buNone/>
              <a:defRPr sz="2500"/>
            </a:lvl1pPr>
            <a:lvl2pPr indent="-419100" lvl="1" marL="914400" algn="l">
              <a:lnSpc>
                <a:spcPct val="100000"/>
              </a:lnSpc>
              <a:spcBef>
                <a:spcPts val="848"/>
              </a:spcBef>
              <a:spcAft>
                <a:spcPts val="0"/>
              </a:spcAft>
              <a:buSzPts val="3000"/>
              <a:buChar char="▪"/>
              <a:defRPr sz="2500"/>
            </a:lvl2pPr>
            <a:lvl3pPr indent="-419100" lvl="2" marL="1371600" algn="l">
              <a:lnSpc>
                <a:spcPct val="100000"/>
              </a:lnSpc>
              <a:spcBef>
                <a:spcPts val="848"/>
              </a:spcBef>
              <a:spcAft>
                <a:spcPts val="0"/>
              </a:spcAft>
              <a:buSzPts val="3000"/>
              <a:buChar char="–"/>
              <a:defRPr sz="2500"/>
            </a:lvl3pPr>
            <a:lvl4pPr indent="-228600" lvl="3" marL="1828800" algn="l">
              <a:lnSpc>
                <a:spcPct val="100000"/>
              </a:lnSpc>
              <a:spcBef>
                <a:spcPts val="848"/>
              </a:spcBef>
              <a:spcAft>
                <a:spcPts val="0"/>
              </a:spcAft>
              <a:buSzPts val="3110"/>
              <a:buNone/>
              <a:defRPr sz="2500"/>
            </a:lvl4pPr>
            <a:lvl5pPr indent="-228600" lvl="4" marL="2286000" algn="l">
              <a:lnSpc>
                <a:spcPct val="100000"/>
              </a:lnSpc>
              <a:spcBef>
                <a:spcPts val="848"/>
              </a:spcBef>
              <a:spcAft>
                <a:spcPts val="0"/>
              </a:spcAft>
              <a:buSzPts val="3110"/>
              <a:buNone/>
              <a:defRPr sz="2500"/>
            </a:lvl5pPr>
            <a:lvl6pPr indent="-228600" lvl="5" marL="2743200" algn="l">
              <a:lnSpc>
                <a:spcPct val="100000"/>
              </a:lnSpc>
              <a:spcBef>
                <a:spcPts val="848"/>
              </a:spcBef>
              <a:spcAft>
                <a:spcPts val="0"/>
              </a:spcAft>
              <a:buSzPts val="3959"/>
              <a:buNone/>
              <a:defRPr/>
            </a:lvl6pPr>
            <a:lvl7pPr indent="-228600" lvl="6" marL="3200400" algn="l">
              <a:lnSpc>
                <a:spcPct val="100000"/>
              </a:lnSpc>
              <a:spcBef>
                <a:spcPts val="848"/>
              </a:spcBef>
              <a:spcAft>
                <a:spcPts val="0"/>
              </a:spcAft>
              <a:buSzPts val="3954"/>
              <a:buNone/>
              <a:defRPr/>
            </a:lvl7pPr>
            <a:lvl8pPr indent="-479679" lvl="7" marL="3657600" algn="l">
              <a:lnSpc>
                <a:spcPct val="100000"/>
              </a:lnSpc>
              <a:spcBef>
                <a:spcPts val="848"/>
              </a:spcBef>
              <a:spcAft>
                <a:spcPts val="0"/>
              </a:spcAft>
              <a:buSzPts val="3954"/>
              <a:buChar char="–"/>
              <a:defRPr/>
            </a:lvl8pPr>
            <a:lvl9pPr indent="-479678" lvl="8" marL="4114800" algn="l">
              <a:lnSpc>
                <a:spcPct val="100000"/>
              </a:lnSpc>
              <a:spcBef>
                <a:spcPts val="848"/>
              </a:spcBef>
              <a:spcAft>
                <a:spcPts val="848"/>
              </a:spcAft>
              <a:buSzPts val="3954"/>
              <a:buChar char="•"/>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4" name="Shape 94"/>
        <p:cNvGrpSpPr/>
        <p:nvPr/>
      </p:nvGrpSpPr>
      <p:grpSpPr>
        <a:xfrm>
          <a:off x="0" y="0"/>
          <a:ext cx="0" cy="0"/>
          <a:chOff x="0" y="0"/>
          <a:chExt cx="0" cy="0"/>
        </a:xfrm>
      </p:grpSpPr>
      <p:sp>
        <p:nvSpPr>
          <p:cNvPr id="95" name="Google Shape;95;p4"/>
          <p:cNvSpPr txBox="1"/>
          <p:nvPr>
            <p:ph idx="1" type="body"/>
          </p:nvPr>
        </p:nvSpPr>
        <p:spPr>
          <a:xfrm>
            <a:off x="864626" y="5723329"/>
            <a:ext cx="28545300" cy="328833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41"/>
              </a:spcBef>
              <a:spcAft>
                <a:spcPts val="0"/>
              </a:spcAft>
              <a:buSzPts val="3000"/>
              <a:buNone/>
              <a:defRPr/>
            </a:lvl1pPr>
            <a:lvl2pPr indent="-419100" lvl="1" marL="914400" algn="l">
              <a:lnSpc>
                <a:spcPct val="100000"/>
              </a:lnSpc>
              <a:spcBef>
                <a:spcPts val="141"/>
              </a:spcBef>
              <a:spcAft>
                <a:spcPts val="0"/>
              </a:spcAft>
              <a:buSzPts val="3000"/>
              <a:buChar char="▪"/>
              <a:defRPr/>
            </a:lvl2pPr>
            <a:lvl3pPr indent="-419100" lvl="2" marL="1371600" algn="l">
              <a:lnSpc>
                <a:spcPct val="100000"/>
              </a:lnSpc>
              <a:spcBef>
                <a:spcPts val="141"/>
              </a:spcBef>
              <a:spcAft>
                <a:spcPts val="0"/>
              </a:spcAft>
              <a:buClr>
                <a:srgbClr val="404041"/>
              </a:buClr>
              <a:buSzPts val="3000"/>
              <a:buChar char="–"/>
              <a:defRPr/>
            </a:lvl3pPr>
            <a:lvl4pPr indent="-228600" lvl="3" marL="1828800" algn="l">
              <a:lnSpc>
                <a:spcPct val="100000"/>
              </a:lnSpc>
              <a:spcBef>
                <a:spcPts val="848"/>
              </a:spcBef>
              <a:spcAft>
                <a:spcPts val="0"/>
              </a:spcAft>
              <a:buClr>
                <a:srgbClr val="404041"/>
              </a:buClr>
              <a:buSzPts val="3110"/>
              <a:buNone/>
              <a:defRPr/>
            </a:lvl4pPr>
            <a:lvl5pPr indent="-228600" lvl="4" marL="2286000" algn="l">
              <a:lnSpc>
                <a:spcPct val="100000"/>
              </a:lnSpc>
              <a:spcBef>
                <a:spcPts val="848"/>
              </a:spcBef>
              <a:spcAft>
                <a:spcPts val="0"/>
              </a:spcAft>
              <a:buClr>
                <a:srgbClr val="404041"/>
              </a:buClr>
              <a:buSzPts val="3110"/>
              <a:buNone/>
              <a:defRPr/>
            </a:lvl5pPr>
            <a:lvl6pPr indent="-228600" lvl="5" marL="2743200" algn="l">
              <a:lnSpc>
                <a:spcPct val="100000"/>
              </a:lnSpc>
              <a:spcBef>
                <a:spcPts val="848"/>
              </a:spcBef>
              <a:spcAft>
                <a:spcPts val="0"/>
              </a:spcAft>
              <a:buClr>
                <a:srgbClr val="404041"/>
              </a:buClr>
              <a:buSzPts val="3959"/>
              <a:buNone/>
              <a:defRPr/>
            </a:lvl6pPr>
            <a:lvl7pPr indent="-228600" lvl="6" marL="3200400" algn="l">
              <a:lnSpc>
                <a:spcPct val="100000"/>
              </a:lnSpc>
              <a:spcBef>
                <a:spcPts val="848"/>
              </a:spcBef>
              <a:spcAft>
                <a:spcPts val="0"/>
              </a:spcAft>
              <a:buClr>
                <a:schemeClr val="dk1"/>
              </a:buClr>
              <a:buSzPts val="3954"/>
              <a:buNone/>
              <a:defRPr/>
            </a:lvl7pPr>
            <a:lvl8pPr indent="-479679" lvl="7" marL="3657600" algn="l">
              <a:lnSpc>
                <a:spcPct val="100000"/>
              </a:lnSpc>
              <a:spcBef>
                <a:spcPts val="848"/>
              </a:spcBef>
              <a:spcAft>
                <a:spcPts val="0"/>
              </a:spcAft>
              <a:buClr>
                <a:schemeClr val="dk1"/>
              </a:buClr>
              <a:buSzPts val="3954"/>
              <a:buChar char="–"/>
              <a:defRPr/>
            </a:lvl8pPr>
            <a:lvl9pPr indent="-479678" lvl="8" marL="4114800" algn="l">
              <a:lnSpc>
                <a:spcPct val="100000"/>
              </a:lnSpc>
              <a:spcBef>
                <a:spcPts val="848"/>
              </a:spcBef>
              <a:spcAft>
                <a:spcPts val="848"/>
              </a:spcAft>
              <a:buClr>
                <a:schemeClr val="dk1"/>
              </a:buClr>
              <a:buSzPts val="3954"/>
              <a:buChar char="•"/>
              <a:defRPr/>
            </a:lvl9pPr>
          </a:lstStyle>
          <a:p/>
        </p:txBody>
      </p:sp>
      <p:sp>
        <p:nvSpPr>
          <p:cNvPr id="96" name="Google Shape;96;p4"/>
          <p:cNvSpPr txBox="1"/>
          <p:nvPr>
            <p:ph type="title"/>
          </p:nvPr>
        </p:nvSpPr>
        <p:spPr>
          <a:xfrm>
            <a:off x="1255973" y="3022395"/>
            <a:ext cx="28408800" cy="1769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Clr>
                <a:srgbClr val="40404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4"/>
          <p:cNvSpPr txBox="1"/>
          <p:nvPr>
            <p:ph idx="2" type="body"/>
          </p:nvPr>
        </p:nvSpPr>
        <p:spPr>
          <a:xfrm>
            <a:off x="1323839" y="3409371"/>
            <a:ext cx="28545300" cy="6093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3959"/>
              <a:buNone/>
              <a:defRPr b="1" sz="3959">
                <a:solidFill>
                  <a:schemeClr val="dk1"/>
                </a:solidFill>
              </a:defRPr>
            </a:lvl1pPr>
            <a:lvl2pPr indent="-342900" lvl="1" marL="914400" algn="l">
              <a:lnSpc>
                <a:spcPct val="100000"/>
              </a:lnSpc>
              <a:spcBef>
                <a:spcPts val="848"/>
              </a:spcBef>
              <a:spcAft>
                <a:spcPts val="0"/>
              </a:spcAft>
              <a:buSzPts val="1800"/>
              <a:buChar char="▪"/>
              <a:defRPr/>
            </a:lvl2pPr>
            <a:lvl3pPr indent="-342900" lvl="2" marL="1371600" algn="l">
              <a:lnSpc>
                <a:spcPct val="100000"/>
              </a:lnSpc>
              <a:spcBef>
                <a:spcPts val="848"/>
              </a:spcBef>
              <a:spcAft>
                <a:spcPts val="0"/>
              </a:spcAft>
              <a:buClr>
                <a:srgbClr val="404041"/>
              </a:buClr>
              <a:buSzPts val="1800"/>
              <a:buChar char="–"/>
              <a:defRPr/>
            </a:lvl3pPr>
            <a:lvl4pPr indent="-228600" lvl="3" marL="1828800" algn="l">
              <a:lnSpc>
                <a:spcPct val="100000"/>
              </a:lnSpc>
              <a:spcBef>
                <a:spcPts val="848"/>
              </a:spcBef>
              <a:spcAft>
                <a:spcPts val="0"/>
              </a:spcAft>
              <a:buClr>
                <a:srgbClr val="404041"/>
              </a:buClr>
              <a:buSzPts val="1800"/>
              <a:buNone/>
              <a:defRPr/>
            </a:lvl4pPr>
            <a:lvl5pPr indent="-228600" lvl="4" marL="2286000" algn="l">
              <a:lnSpc>
                <a:spcPct val="100000"/>
              </a:lnSpc>
              <a:spcBef>
                <a:spcPts val="848"/>
              </a:spcBef>
              <a:spcAft>
                <a:spcPts val="0"/>
              </a:spcAft>
              <a:buClr>
                <a:srgbClr val="404041"/>
              </a:buClr>
              <a:buSzPts val="1800"/>
              <a:buNone/>
              <a:defRPr/>
            </a:lvl5pPr>
            <a:lvl6pPr indent="-228600" lvl="5" marL="2743200" algn="l">
              <a:lnSpc>
                <a:spcPct val="100000"/>
              </a:lnSpc>
              <a:spcBef>
                <a:spcPts val="848"/>
              </a:spcBef>
              <a:spcAft>
                <a:spcPts val="0"/>
              </a:spcAft>
              <a:buClr>
                <a:srgbClr val="404041"/>
              </a:buClr>
              <a:buSzPts val="1800"/>
              <a:buNone/>
              <a:defRPr/>
            </a:lvl6pPr>
            <a:lvl7pPr indent="-228600" lvl="6" marL="3200400" algn="l">
              <a:lnSpc>
                <a:spcPct val="100000"/>
              </a:lnSpc>
              <a:spcBef>
                <a:spcPts val="848"/>
              </a:spcBef>
              <a:spcAft>
                <a:spcPts val="0"/>
              </a:spcAft>
              <a:buClr>
                <a:schemeClr val="dk1"/>
              </a:buClr>
              <a:buSzPts val="1800"/>
              <a:buNone/>
              <a:defRPr/>
            </a:lvl7pPr>
            <a:lvl8pPr indent="-342900" lvl="7" marL="3657600" algn="l">
              <a:lnSpc>
                <a:spcPct val="100000"/>
              </a:lnSpc>
              <a:spcBef>
                <a:spcPts val="848"/>
              </a:spcBef>
              <a:spcAft>
                <a:spcPts val="0"/>
              </a:spcAft>
              <a:buClr>
                <a:schemeClr val="dk1"/>
              </a:buClr>
              <a:buSzPts val="1800"/>
              <a:buChar char="–"/>
              <a:defRPr/>
            </a:lvl8pPr>
            <a:lvl9pPr indent="-342900" lvl="8" marL="4114800" algn="l">
              <a:lnSpc>
                <a:spcPct val="100000"/>
              </a:lnSpc>
              <a:spcBef>
                <a:spcPts val="848"/>
              </a:spcBef>
              <a:spcAft>
                <a:spcPts val="848"/>
              </a:spcAft>
              <a:buClr>
                <a:schemeClr val="dk1"/>
              </a:buClr>
              <a:buSzPts val="1800"/>
              <a:buChar char="•"/>
              <a:defRPr/>
            </a:lvl9pPr>
          </a:lstStyle>
          <a:p/>
        </p:txBody>
      </p:sp>
      <p:sp>
        <p:nvSpPr>
          <p:cNvPr id="98" name="Google Shape;98;p4"/>
          <p:cNvSpPr/>
          <p:nvPr/>
        </p:nvSpPr>
        <p:spPr>
          <a:xfrm>
            <a:off x="25392888" y="39551548"/>
            <a:ext cx="4882200" cy="2488500"/>
          </a:xfrm>
          <a:prstGeom prst="rect">
            <a:avLst/>
          </a:prstGeom>
          <a:solidFill>
            <a:srgbClr val="E4E4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chemeClr val="lt1"/>
              </a:solidFill>
              <a:latin typeface="Arial"/>
              <a:ea typeface="Arial"/>
              <a:cs typeface="Arial"/>
              <a:sym typeface="Arial"/>
            </a:endParaRPr>
          </a:p>
        </p:txBody>
      </p:sp>
      <p:sp>
        <p:nvSpPr>
          <p:cNvPr id="99" name="Google Shape;99;p4"/>
          <p:cNvSpPr/>
          <p:nvPr/>
        </p:nvSpPr>
        <p:spPr>
          <a:xfrm>
            <a:off x="18017728" y="39551548"/>
            <a:ext cx="6963300" cy="2488500"/>
          </a:xfrm>
          <a:prstGeom prst="rect">
            <a:avLst/>
          </a:prstGeom>
          <a:solidFill>
            <a:srgbClr val="E4E4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chemeClr val="lt1"/>
              </a:solidFill>
              <a:latin typeface="Arial"/>
              <a:ea typeface="Arial"/>
              <a:cs typeface="Arial"/>
              <a:sym typeface="Arial"/>
            </a:endParaRPr>
          </a:p>
        </p:txBody>
      </p:sp>
      <p:sp>
        <p:nvSpPr>
          <p:cNvPr id="100" name="Google Shape;100;p4"/>
          <p:cNvSpPr/>
          <p:nvPr/>
        </p:nvSpPr>
        <p:spPr>
          <a:xfrm>
            <a:off x="1272816" y="39551548"/>
            <a:ext cx="16400400" cy="2488500"/>
          </a:xfrm>
          <a:prstGeom prst="rect">
            <a:avLst/>
          </a:prstGeom>
          <a:solidFill>
            <a:srgbClr val="E4E4E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chemeClr val="lt1"/>
              </a:solidFill>
              <a:latin typeface="Arial"/>
              <a:ea typeface="Arial"/>
              <a:cs typeface="Arial"/>
              <a:sym typeface="Arial"/>
            </a:endParaRPr>
          </a:p>
        </p:txBody>
      </p:sp>
      <p:pic>
        <p:nvPicPr>
          <p:cNvPr id="101" name="Google Shape;101;p4"/>
          <p:cNvPicPr preferRelativeResize="0"/>
          <p:nvPr/>
        </p:nvPicPr>
        <p:blipFill rotWithShape="1">
          <a:blip r:embed="rId2">
            <a:alphaModFix/>
          </a:blip>
          <a:srcRect b="0" l="0" r="0" t="0"/>
          <a:stretch/>
        </p:blipFill>
        <p:spPr>
          <a:xfrm>
            <a:off x="25787572" y="39987823"/>
            <a:ext cx="3214824" cy="1562514"/>
          </a:xfrm>
          <a:prstGeom prst="rect">
            <a:avLst/>
          </a:prstGeom>
          <a:noFill/>
          <a:ln>
            <a:noFill/>
          </a:ln>
        </p:spPr>
      </p:pic>
      <p:pic>
        <p:nvPicPr>
          <p:cNvPr id="102" name="Google Shape;102;p4"/>
          <p:cNvPicPr preferRelativeResize="0"/>
          <p:nvPr/>
        </p:nvPicPr>
        <p:blipFill rotWithShape="1">
          <a:blip r:embed="rId3">
            <a:alphaModFix/>
          </a:blip>
          <a:srcRect b="0" l="0" r="0" t="0"/>
          <a:stretch/>
        </p:blipFill>
        <p:spPr>
          <a:xfrm>
            <a:off x="15550748" y="40193562"/>
            <a:ext cx="1572362" cy="1247046"/>
          </a:xfrm>
          <a:prstGeom prst="rect">
            <a:avLst/>
          </a:prstGeom>
          <a:noFill/>
          <a:ln>
            <a:noFill/>
          </a:ln>
        </p:spPr>
      </p:pic>
      <p:sp>
        <p:nvSpPr>
          <p:cNvPr id="103" name="Google Shape;103;p4"/>
          <p:cNvSpPr txBox="1"/>
          <p:nvPr/>
        </p:nvSpPr>
        <p:spPr>
          <a:xfrm>
            <a:off x="18449798" y="39903984"/>
            <a:ext cx="122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Calibri"/>
                <a:ea typeface="Calibri"/>
                <a:cs typeface="Calibri"/>
                <a:sym typeface="Calibri"/>
              </a:rPr>
              <a:t>CONTACT</a:t>
            </a:r>
            <a:endParaRPr b="0" i="0" sz="1400" u="none" cap="none" strike="noStrike">
              <a:solidFill>
                <a:srgbClr val="000000"/>
              </a:solidFill>
              <a:latin typeface="Arial"/>
              <a:ea typeface="Arial"/>
              <a:cs typeface="Arial"/>
              <a:sym typeface="Arial"/>
            </a:endParaRPr>
          </a:p>
        </p:txBody>
      </p:sp>
      <p:sp>
        <p:nvSpPr>
          <p:cNvPr id="104" name="Google Shape;104;p4"/>
          <p:cNvSpPr txBox="1"/>
          <p:nvPr/>
        </p:nvSpPr>
        <p:spPr>
          <a:xfrm>
            <a:off x="20932648" y="39903984"/>
            <a:ext cx="122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Calibri"/>
                <a:ea typeface="Calibri"/>
                <a:cs typeface="Calibri"/>
                <a:sym typeface="Calibri"/>
              </a:rPr>
              <a:t>FOLLOW</a:t>
            </a:r>
            <a:endParaRPr b="0" i="0" sz="1400" u="none" cap="none" strike="noStrike">
              <a:solidFill>
                <a:srgbClr val="000000"/>
              </a:solidFill>
              <a:latin typeface="Arial"/>
              <a:ea typeface="Arial"/>
              <a:cs typeface="Arial"/>
              <a:sym typeface="Arial"/>
            </a:endParaRPr>
          </a:p>
        </p:txBody>
      </p:sp>
      <p:sp>
        <p:nvSpPr>
          <p:cNvPr id="105" name="Google Shape;105;p4"/>
          <p:cNvSpPr txBox="1"/>
          <p:nvPr/>
        </p:nvSpPr>
        <p:spPr>
          <a:xfrm>
            <a:off x="18793323" y="40257294"/>
            <a:ext cx="1641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ardc.edu.au</a:t>
            </a:r>
            <a:endParaRPr b="0" i="0" sz="1500" u="none" cap="none" strike="noStrike">
              <a:solidFill>
                <a:schemeClr val="accent6"/>
              </a:solidFill>
              <a:latin typeface="Calibri"/>
              <a:ea typeface="Calibri"/>
              <a:cs typeface="Calibri"/>
              <a:sym typeface="Calibri"/>
            </a:endParaRPr>
          </a:p>
        </p:txBody>
      </p:sp>
      <p:sp>
        <p:nvSpPr>
          <p:cNvPr id="106" name="Google Shape;106;p4"/>
          <p:cNvSpPr txBox="1"/>
          <p:nvPr/>
        </p:nvSpPr>
        <p:spPr>
          <a:xfrm>
            <a:off x="18793323" y="40555744"/>
            <a:ext cx="1641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+61 3 9902 0585</a:t>
            </a:r>
            <a:endParaRPr b="0" i="0" sz="1400" u="none" cap="none" strike="noStrike">
              <a:solidFill>
                <a:srgbClr val="000000"/>
              </a:solidFill>
              <a:latin typeface="Arial"/>
              <a:ea typeface="Arial"/>
              <a:cs typeface="Arial"/>
              <a:sym typeface="Arial"/>
            </a:endParaRPr>
          </a:p>
        </p:txBody>
      </p:sp>
      <p:sp>
        <p:nvSpPr>
          <p:cNvPr id="107" name="Google Shape;107;p4"/>
          <p:cNvSpPr txBox="1"/>
          <p:nvPr/>
        </p:nvSpPr>
        <p:spPr>
          <a:xfrm>
            <a:off x="18793323" y="40842639"/>
            <a:ext cx="20163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contact@ardc.edu.au</a:t>
            </a:r>
            <a:endParaRPr b="0" i="0" sz="1500" u="none" cap="none" strike="noStrike">
              <a:solidFill>
                <a:schemeClr val="accent6"/>
              </a:solidFill>
              <a:latin typeface="Calibri"/>
              <a:ea typeface="Calibri"/>
              <a:cs typeface="Calibri"/>
              <a:sym typeface="Calibri"/>
            </a:endParaRPr>
          </a:p>
        </p:txBody>
      </p:sp>
      <p:sp>
        <p:nvSpPr>
          <p:cNvPr id="108" name="Google Shape;108;p4"/>
          <p:cNvSpPr txBox="1"/>
          <p:nvPr/>
        </p:nvSpPr>
        <p:spPr>
          <a:xfrm>
            <a:off x="21260038" y="40269994"/>
            <a:ext cx="20163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@ardc_au</a:t>
            </a:r>
            <a:endParaRPr b="0" i="0" sz="1500" u="none" cap="none" strike="noStrike">
              <a:solidFill>
                <a:schemeClr val="accent6"/>
              </a:solidFill>
              <a:latin typeface="Calibri"/>
              <a:ea typeface="Calibri"/>
              <a:cs typeface="Calibri"/>
              <a:sym typeface="Calibri"/>
            </a:endParaRPr>
          </a:p>
        </p:txBody>
      </p:sp>
      <p:sp>
        <p:nvSpPr>
          <p:cNvPr id="109" name="Google Shape;109;p4"/>
          <p:cNvSpPr txBox="1"/>
          <p:nvPr/>
        </p:nvSpPr>
        <p:spPr>
          <a:xfrm>
            <a:off x="21255978" y="40570734"/>
            <a:ext cx="29814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australian-research-data-commons</a:t>
            </a:r>
            <a:endParaRPr b="0" i="0" sz="1400" u="none" cap="none" strike="noStrike">
              <a:solidFill>
                <a:srgbClr val="000000"/>
              </a:solidFill>
              <a:latin typeface="Arial"/>
              <a:ea typeface="Arial"/>
              <a:cs typeface="Arial"/>
              <a:sym typeface="Arial"/>
            </a:endParaRPr>
          </a:p>
        </p:txBody>
      </p:sp>
      <p:sp>
        <p:nvSpPr>
          <p:cNvPr id="110" name="Google Shape;110;p4"/>
          <p:cNvSpPr txBox="1"/>
          <p:nvPr/>
        </p:nvSpPr>
        <p:spPr>
          <a:xfrm>
            <a:off x="21260038" y="40866894"/>
            <a:ext cx="29814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ARDC_AU</a:t>
            </a:r>
            <a:endParaRPr b="0" i="0" sz="1400" u="none" cap="none" strike="noStrike">
              <a:solidFill>
                <a:srgbClr val="000000"/>
              </a:solidFill>
              <a:latin typeface="Arial"/>
              <a:ea typeface="Arial"/>
              <a:cs typeface="Arial"/>
              <a:sym typeface="Arial"/>
            </a:endParaRPr>
          </a:p>
        </p:txBody>
      </p:sp>
      <p:sp>
        <p:nvSpPr>
          <p:cNvPr id="111" name="Google Shape;111;p4"/>
          <p:cNvSpPr txBox="1"/>
          <p:nvPr/>
        </p:nvSpPr>
        <p:spPr>
          <a:xfrm>
            <a:off x="21254833" y="41162463"/>
            <a:ext cx="3673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Subscribe to the ARDC Connect Newsletter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Calibri"/>
                <a:ea typeface="Calibri"/>
                <a:cs typeface="Calibri"/>
                <a:sym typeface="Calibri"/>
              </a:rPr>
              <a:t>https://ardc.edu.au/subscribe/</a:t>
            </a:r>
            <a:endParaRPr b="0" i="0" sz="1400" u="none" cap="none" strike="noStrike">
              <a:solidFill>
                <a:srgbClr val="000000"/>
              </a:solidFill>
              <a:latin typeface="Arial"/>
              <a:ea typeface="Arial"/>
              <a:cs typeface="Arial"/>
              <a:sym typeface="Arial"/>
            </a:endParaRPr>
          </a:p>
        </p:txBody>
      </p:sp>
      <p:pic>
        <p:nvPicPr>
          <p:cNvPr id="112" name="Google Shape;112;p4"/>
          <p:cNvPicPr preferRelativeResize="0"/>
          <p:nvPr/>
        </p:nvPicPr>
        <p:blipFill rotWithShape="1">
          <a:blip r:embed="rId4">
            <a:alphaModFix/>
          </a:blip>
          <a:srcRect b="0" l="0" r="0" t="0"/>
          <a:stretch/>
        </p:blipFill>
        <p:spPr>
          <a:xfrm>
            <a:off x="21015945" y="40319959"/>
            <a:ext cx="241335" cy="241335"/>
          </a:xfrm>
          <a:prstGeom prst="rect">
            <a:avLst/>
          </a:prstGeom>
          <a:noFill/>
          <a:ln>
            <a:noFill/>
          </a:ln>
        </p:spPr>
      </p:pic>
      <p:pic>
        <p:nvPicPr>
          <p:cNvPr id="113" name="Google Shape;113;p4"/>
          <p:cNvPicPr preferRelativeResize="0"/>
          <p:nvPr/>
        </p:nvPicPr>
        <p:blipFill rotWithShape="1">
          <a:blip r:embed="rId5">
            <a:alphaModFix/>
          </a:blip>
          <a:srcRect b="0" l="0" r="0" t="0"/>
          <a:stretch/>
        </p:blipFill>
        <p:spPr>
          <a:xfrm>
            <a:off x="21015945" y="40613063"/>
            <a:ext cx="241335" cy="241335"/>
          </a:xfrm>
          <a:prstGeom prst="rect">
            <a:avLst/>
          </a:prstGeom>
          <a:noFill/>
          <a:ln>
            <a:noFill/>
          </a:ln>
        </p:spPr>
      </p:pic>
      <p:pic>
        <p:nvPicPr>
          <p:cNvPr id="114" name="Google Shape;114;p4"/>
          <p:cNvPicPr preferRelativeResize="0"/>
          <p:nvPr/>
        </p:nvPicPr>
        <p:blipFill rotWithShape="1">
          <a:blip r:embed="rId6">
            <a:alphaModFix/>
          </a:blip>
          <a:srcRect b="0" l="0" r="0" t="0"/>
          <a:stretch/>
        </p:blipFill>
        <p:spPr>
          <a:xfrm>
            <a:off x="21015945" y="40906167"/>
            <a:ext cx="241335" cy="241335"/>
          </a:xfrm>
          <a:prstGeom prst="rect">
            <a:avLst/>
          </a:prstGeom>
          <a:noFill/>
          <a:ln>
            <a:noFill/>
          </a:ln>
        </p:spPr>
      </p:pic>
      <p:pic>
        <p:nvPicPr>
          <p:cNvPr id="115" name="Google Shape;115;p4"/>
          <p:cNvPicPr preferRelativeResize="0"/>
          <p:nvPr/>
        </p:nvPicPr>
        <p:blipFill rotWithShape="1">
          <a:blip r:embed="rId7">
            <a:alphaModFix/>
          </a:blip>
          <a:srcRect b="0" l="0" r="0" t="0"/>
          <a:stretch/>
        </p:blipFill>
        <p:spPr>
          <a:xfrm>
            <a:off x="21015945" y="41199272"/>
            <a:ext cx="241335" cy="241335"/>
          </a:xfrm>
          <a:prstGeom prst="rect">
            <a:avLst/>
          </a:prstGeom>
          <a:noFill/>
          <a:ln>
            <a:noFill/>
          </a:ln>
        </p:spPr>
      </p:pic>
      <p:pic>
        <p:nvPicPr>
          <p:cNvPr id="116" name="Google Shape;116;p4"/>
          <p:cNvPicPr preferRelativeResize="0"/>
          <p:nvPr/>
        </p:nvPicPr>
        <p:blipFill rotWithShape="1">
          <a:blip r:embed="rId8">
            <a:alphaModFix/>
          </a:blip>
          <a:srcRect b="0" l="0" r="0" t="0"/>
          <a:stretch/>
        </p:blipFill>
        <p:spPr>
          <a:xfrm>
            <a:off x="18546355" y="40311416"/>
            <a:ext cx="241335" cy="241335"/>
          </a:xfrm>
          <a:prstGeom prst="rect">
            <a:avLst/>
          </a:prstGeom>
          <a:noFill/>
          <a:ln>
            <a:noFill/>
          </a:ln>
        </p:spPr>
      </p:pic>
      <p:pic>
        <p:nvPicPr>
          <p:cNvPr id="117" name="Google Shape;117;p4"/>
          <p:cNvPicPr preferRelativeResize="0"/>
          <p:nvPr/>
        </p:nvPicPr>
        <p:blipFill rotWithShape="1">
          <a:blip r:embed="rId9">
            <a:alphaModFix/>
          </a:blip>
          <a:srcRect b="0" l="0" r="0" t="0"/>
          <a:stretch/>
        </p:blipFill>
        <p:spPr>
          <a:xfrm>
            <a:off x="18546355" y="40605873"/>
            <a:ext cx="241335" cy="241335"/>
          </a:xfrm>
          <a:prstGeom prst="rect">
            <a:avLst/>
          </a:prstGeom>
          <a:noFill/>
          <a:ln>
            <a:noFill/>
          </a:ln>
        </p:spPr>
      </p:pic>
      <p:pic>
        <p:nvPicPr>
          <p:cNvPr id="118" name="Google Shape;118;p4"/>
          <p:cNvPicPr preferRelativeResize="0"/>
          <p:nvPr/>
        </p:nvPicPr>
        <p:blipFill rotWithShape="1">
          <a:blip r:embed="rId10">
            <a:alphaModFix/>
          </a:blip>
          <a:srcRect b="0" l="0" r="0" t="0"/>
          <a:stretch/>
        </p:blipFill>
        <p:spPr>
          <a:xfrm>
            <a:off x="18555637" y="40900330"/>
            <a:ext cx="222770" cy="22277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xml"/><Relationship Id="rId10" Type="http://schemas.openxmlformats.org/officeDocument/2006/relationships/image" Target="../media/image22.png"/><Relationship Id="rId13" Type="http://schemas.openxmlformats.org/officeDocument/2006/relationships/slideLayout" Target="../slideLayouts/slideLayout3.xml"/><Relationship Id="rId12" Type="http://schemas.openxmlformats.org/officeDocument/2006/relationships/slideLayout" Target="../slideLayouts/slideLayout2.xml"/><Relationship Id="rId1" Type="http://schemas.openxmlformats.org/officeDocument/2006/relationships/image" Target="../media/image1.png"/><Relationship Id="rId2" Type="http://schemas.openxmlformats.org/officeDocument/2006/relationships/image" Target="../media/image5.png"/><Relationship Id="rId3" Type="http://schemas.openxmlformats.org/officeDocument/2006/relationships/image" Target="../media/image8.png"/><Relationship Id="rId4" Type="http://schemas.openxmlformats.org/officeDocument/2006/relationships/image" Target="../media/image23.png"/><Relationship Id="rId9" Type="http://schemas.openxmlformats.org/officeDocument/2006/relationships/image" Target="../media/image11.png"/><Relationship Id="rId14" Type="http://schemas.openxmlformats.org/officeDocument/2006/relationships/theme" Target="../theme/theme2.xml"/><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2.png"/><Relationship Id="rId8"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30275100" cy="42803700"/>
          </a:xfrm>
          <a:prstGeom prst="rect">
            <a:avLst/>
          </a:prstGeom>
          <a:solidFill>
            <a:srgbClr val="F3F3F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rgbClr val="FFFFFF"/>
              </a:solidFill>
              <a:latin typeface="Arial"/>
              <a:ea typeface="Arial"/>
              <a:cs typeface="Arial"/>
              <a:sym typeface="Arial"/>
            </a:endParaRPr>
          </a:p>
        </p:txBody>
      </p:sp>
      <p:sp>
        <p:nvSpPr>
          <p:cNvPr id="11" name="Google Shape;11;p1"/>
          <p:cNvSpPr txBox="1"/>
          <p:nvPr>
            <p:ph type="title"/>
          </p:nvPr>
        </p:nvSpPr>
        <p:spPr>
          <a:xfrm>
            <a:off x="1255973" y="3022395"/>
            <a:ext cx="28408800" cy="1769700"/>
          </a:xfrm>
          <a:prstGeom prst="rect">
            <a:avLst/>
          </a:prstGeom>
          <a:noFill/>
          <a:ln>
            <a:noFill/>
          </a:ln>
        </p:spPr>
        <p:txBody>
          <a:bodyPr anchorCtr="0" anchor="t" bIns="0" lIns="0" spcFirstLastPara="1" rIns="0" wrap="square" tIns="0">
            <a:spAutoFit/>
          </a:bodyPr>
          <a:lstStyle>
            <a:lvl1pPr lvl="0" marR="0" algn="l">
              <a:lnSpc>
                <a:spcPct val="100000"/>
              </a:lnSpc>
              <a:spcBef>
                <a:spcPts val="0"/>
              </a:spcBef>
              <a:spcAft>
                <a:spcPts val="0"/>
              </a:spcAft>
              <a:buClr>
                <a:srgbClr val="404041"/>
              </a:buClr>
              <a:buSzPts val="11500"/>
              <a:buFont typeface="Arial"/>
              <a:buNone/>
              <a:defRPr b="1" i="0" sz="11500" u="none" cap="none" strike="noStrike">
                <a:solidFill>
                  <a:srgbClr val="40404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1323838" y="5723329"/>
            <a:ext cx="27679200" cy="32883300"/>
          </a:xfrm>
          <a:prstGeom prst="rect">
            <a:avLst/>
          </a:prstGeom>
          <a:noFill/>
          <a:ln>
            <a:noFill/>
          </a:ln>
        </p:spPr>
        <p:txBody>
          <a:bodyPr anchorCtr="0" anchor="t" bIns="0" lIns="0" spcFirstLastPara="1" rIns="0" wrap="square" tIns="0">
            <a:normAutofit/>
          </a:bodyPr>
          <a:lstStyle>
            <a:lvl1pPr indent="-228600" lvl="0" marL="457200" marR="0" algn="l">
              <a:lnSpc>
                <a:spcPct val="100000"/>
              </a:lnSpc>
              <a:spcBef>
                <a:spcPts val="848"/>
              </a:spcBef>
              <a:spcAft>
                <a:spcPts val="0"/>
              </a:spcAft>
              <a:buClr>
                <a:schemeClr val="dk1"/>
              </a:buClr>
              <a:buSzPts val="3000"/>
              <a:buFont typeface="Arial"/>
              <a:buNone/>
              <a:defRPr b="0" i="0" sz="3000" u="none" cap="none" strike="noStrike">
                <a:solidFill>
                  <a:srgbClr val="404041"/>
                </a:solidFill>
                <a:latin typeface="Arial"/>
                <a:ea typeface="Arial"/>
                <a:cs typeface="Arial"/>
                <a:sym typeface="Arial"/>
              </a:defRPr>
            </a:lvl1pPr>
            <a:lvl2pPr indent="-419100" lvl="1" marL="914400" marR="0" algn="l">
              <a:lnSpc>
                <a:spcPct val="100000"/>
              </a:lnSpc>
              <a:spcBef>
                <a:spcPts val="848"/>
              </a:spcBef>
              <a:spcAft>
                <a:spcPts val="0"/>
              </a:spcAft>
              <a:buClr>
                <a:srgbClr val="404041"/>
              </a:buClr>
              <a:buSzPts val="3000"/>
              <a:buFont typeface="Arial"/>
              <a:buChar char="▪"/>
              <a:defRPr b="0" i="0" sz="3000" u="none" cap="none" strike="noStrike">
                <a:solidFill>
                  <a:srgbClr val="404041"/>
                </a:solidFill>
                <a:latin typeface="Arial"/>
                <a:ea typeface="Arial"/>
                <a:cs typeface="Arial"/>
                <a:sym typeface="Arial"/>
              </a:defRPr>
            </a:lvl2pPr>
            <a:lvl3pPr indent="-419100" lvl="2" marL="1371600" marR="0" algn="l">
              <a:lnSpc>
                <a:spcPct val="100000"/>
              </a:lnSpc>
              <a:spcBef>
                <a:spcPts val="848"/>
              </a:spcBef>
              <a:spcAft>
                <a:spcPts val="0"/>
              </a:spcAft>
              <a:buClr>
                <a:srgbClr val="404041"/>
              </a:buClr>
              <a:buSzPts val="3000"/>
              <a:buFont typeface="Arial"/>
              <a:buChar char="–"/>
              <a:defRPr b="0" i="0" sz="3000" u="none" cap="none" strike="noStrike">
                <a:solidFill>
                  <a:srgbClr val="404041"/>
                </a:solidFill>
                <a:latin typeface="Arial"/>
                <a:ea typeface="Arial"/>
                <a:cs typeface="Arial"/>
                <a:sym typeface="Arial"/>
              </a:defRPr>
            </a:lvl3pPr>
            <a:lvl4pPr indent="-228600" lvl="3" marL="1828800" marR="0" algn="l">
              <a:lnSpc>
                <a:spcPct val="100000"/>
              </a:lnSpc>
              <a:spcBef>
                <a:spcPts val="848"/>
              </a:spcBef>
              <a:spcAft>
                <a:spcPts val="0"/>
              </a:spcAft>
              <a:buClr>
                <a:srgbClr val="404041"/>
              </a:buClr>
              <a:buSzPts val="3110"/>
              <a:buFont typeface="Arial"/>
              <a:buNone/>
              <a:defRPr b="0" i="0" sz="3110" u="none" cap="none" strike="noStrike">
                <a:solidFill>
                  <a:srgbClr val="404041"/>
                </a:solidFill>
                <a:latin typeface="Arial"/>
                <a:ea typeface="Arial"/>
                <a:cs typeface="Arial"/>
                <a:sym typeface="Arial"/>
              </a:defRPr>
            </a:lvl4pPr>
            <a:lvl5pPr indent="-228600" lvl="4" marL="2286000" marR="0" algn="l">
              <a:lnSpc>
                <a:spcPct val="100000"/>
              </a:lnSpc>
              <a:spcBef>
                <a:spcPts val="848"/>
              </a:spcBef>
              <a:spcAft>
                <a:spcPts val="0"/>
              </a:spcAft>
              <a:buClr>
                <a:srgbClr val="404041"/>
              </a:buClr>
              <a:buSzPts val="3110"/>
              <a:buFont typeface="Arial"/>
              <a:buNone/>
              <a:defRPr b="1" i="0" sz="3110" u="none" cap="none" strike="noStrike">
                <a:solidFill>
                  <a:srgbClr val="404041"/>
                </a:solidFill>
                <a:latin typeface="Arial"/>
                <a:ea typeface="Arial"/>
                <a:cs typeface="Arial"/>
                <a:sym typeface="Arial"/>
              </a:defRPr>
            </a:lvl5pPr>
            <a:lvl6pPr indent="-228600" lvl="5" marL="2743200" marR="0" algn="l">
              <a:lnSpc>
                <a:spcPct val="100000"/>
              </a:lnSpc>
              <a:spcBef>
                <a:spcPts val="848"/>
              </a:spcBef>
              <a:spcAft>
                <a:spcPts val="0"/>
              </a:spcAft>
              <a:buClr>
                <a:srgbClr val="404041"/>
              </a:buClr>
              <a:buSzPts val="3959"/>
              <a:buFont typeface="Arial"/>
              <a:buNone/>
              <a:defRPr b="1" i="0" sz="3959" u="none" cap="none" strike="noStrike">
                <a:solidFill>
                  <a:srgbClr val="404041"/>
                </a:solidFill>
                <a:latin typeface="Arial"/>
                <a:ea typeface="Arial"/>
                <a:cs typeface="Arial"/>
                <a:sym typeface="Arial"/>
              </a:defRPr>
            </a:lvl6pPr>
            <a:lvl7pPr indent="-228600" lvl="6" marL="3200400" marR="0" algn="l">
              <a:lnSpc>
                <a:spcPct val="100000"/>
              </a:lnSpc>
              <a:spcBef>
                <a:spcPts val="848"/>
              </a:spcBef>
              <a:spcAft>
                <a:spcPts val="0"/>
              </a:spcAft>
              <a:buClr>
                <a:schemeClr val="dk1"/>
              </a:buClr>
              <a:buSzPts val="3954"/>
              <a:buFont typeface="Arial"/>
              <a:buNone/>
              <a:defRPr b="0" i="0" sz="3954" u="none" cap="none" strike="noStrike">
                <a:solidFill>
                  <a:schemeClr val="dk1"/>
                </a:solidFill>
                <a:latin typeface="Arial"/>
                <a:ea typeface="Arial"/>
                <a:cs typeface="Arial"/>
                <a:sym typeface="Arial"/>
              </a:defRPr>
            </a:lvl7pPr>
            <a:lvl8pPr indent="-479679" lvl="7" marL="3657600" marR="0" algn="l">
              <a:lnSpc>
                <a:spcPct val="100000"/>
              </a:lnSpc>
              <a:spcBef>
                <a:spcPts val="848"/>
              </a:spcBef>
              <a:spcAft>
                <a:spcPts val="0"/>
              </a:spcAft>
              <a:buClr>
                <a:schemeClr val="dk1"/>
              </a:buClr>
              <a:buSzPts val="3954"/>
              <a:buFont typeface="Arial"/>
              <a:buChar char="–"/>
              <a:defRPr b="0" i="0" sz="3954" u="none" cap="none" strike="noStrike">
                <a:solidFill>
                  <a:schemeClr val="dk1"/>
                </a:solidFill>
                <a:latin typeface="Arial"/>
                <a:ea typeface="Arial"/>
                <a:cs typeface="Arial"/>
                <a:sym typeface="Arial"/>
              </a:defRPr>
            </a:lvl8pPr>
            <a:lvl9pPr indent="-479678" lvl="8" marL="4114800" marR="0" algn="l">
              <a:lnSpc>
                <a:spcPct val="100000"/>
              </a:lnSpc>
              <a:spcBef>
                <a:spcPts val="848"/>
              </a:spcBef>
              <a:spcAft>
                <a:spcPts val="848"/>
              </a:spcAft>
              <a:buClr>
                <a:schemeClr val="dk1"/>
              </a:buClr>
              <a:buSzPts val="3954"/>
              <a:buFont typeface="Arial"/>
              <a:buChar char="•"/>
              <a:defRPr b="0" i="0" sz="3954" u="none" cap="none" strike="noStrike">
                <a:solidFill>
                  <a:schemeClr val="dk1"/>
                </a:solidFill>
                <a:latin typeface="Arial"/>
                <a:ea typeface="Arial"/>
                <a:cs typeface="Arial"/>
                <a:sym typeface="Arial"/>
              </a:defRPr>
            </a:lvl9pPr>
          </a:lstStyle>
          <a:p/>
        </p:txBody>
      </p:sp>
      <p:sp>
        <p:nvSpPr>
          <p:cNvPr id="13" name="Google Shape;13;p1"/>
          <p:cNvSpPr/>
          <p:nvPr/>
        </p:nvSpPr>
        <p:spPr>
          <a:xfrm>
            <a:off x="18017728" y="39551548"/>
            <a:ext cx="6963300" cy="2488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chemeClr val="lt1"/>
              </a:solidFill>
              <a:latin typeface="Arial"/>
              <a:ea typeface="Arial"/>
              <a:cs typeface="Arial"/>
              <a:sym typeface="Arial"/>
            </a:endParaRPr>
          </a:p>
        </p:txBody>
      </p:sp>
      <p:sp>
        <p:nvSpPr>
          <p:cNvPr id="14" name="Google Shape;14;p1"/>
          <p:cNvSpPr/>
          <p:nvPr/>
        </p:nvSpPr>
        <p:spPr>
          <a:xfrm>
            <a:off x="1272816" y="39551548"/>
            <a:ext cx="16400400" cy="2488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905"/>
              <a:buFont typeface="Arial"/>
              <a:buNone/>
            </a:pPr>
            <a:r>
              <a:t/>
            </a:r>
            <a:endParaRPr b="0" i="0" sz="6905" u="none" cap="none" strike="noStrike">
              <a:solidFill>
                <a:schemeClr val="lt1"/>
              </a:solidFill>
              <a:latin typeface="Arial"/>
              <a:ea typeface="Arial"/>
              <a:cs typeface="Arial"/>
              <a:sym typeface="Arial"/>
            </a:endParaRPr>
          </a:p>
        </p:txBody>
      </p:sp>
      <p:pic>
        <p:nvPicPr>
          <p:cNvPr id="15" name="Google Shape;15;p1"/>
          <p:cNvPicPr preferRelativeResize="0"/>
          <p:nvPr/>
        </p:nvPicPr>
        <p:blipFill rotWithShape="1">
          <a:blip r:embed="rId1">
            <a:alphaModFix/>
          </a:blip>
          <a:srcRect b="288" l="0" r="0" t="288"/>
          <a:stretch/>
        </p:blipFill>
        <p:spPr>
          <a:xfrm>
            <a:off x="1450338" y="789720"/>
            <a:ext cx="3635493" cy="1181537"/>
          </a:xfrm>
          <a:prstGeom prst="rect">
            <a:avLst/>
          </a:prstGeom>
          <a:noFill/>
          <a:ln>
            <a:noFill/>
          </a:ln>
        </p:spPr>
      </p:pic>
      <p:pic>
        <p:nvPicPr>
          <p:cNvPr id="16" name="Google Shape;16;p1"/>
          <p:cNvPicPr preferRelativeResize="0"/>
          <p:nvPr/>
        </p:nvPicPr>
        <p:blipFill rotWithShape="1">
          <a:blip r:embed="rId2">
            <a:alphaModFix/>
          </a:blip>
          <a:srcRect b="0" l="89" r="89" t="0"/>
          <a:stretch/>
        </p:blipFill>
        <p:spPr>
          <a:xfrm>
            <a:off x="15550748" y="39976625"/>
            <a:ext cx="1572362" cy="1247046"/>
          </a:xfrm>
          <a:prstGeom prst="rect">
            <a:avLst/>
          </a:prstGeom>
          <a:noFill/>
          <a:ln>
            <a:noFill/>
          </a:ln>
        </p:spPr>
      </p:pic>
      <p:sp>
        <p:nvSpPr>
          <p:cNvPr id="17" name="Google Shape;17;p1"/>
          <p:cNvSpPr txBox="1"/>
          <p:nvPr/>
        </p:nvSpPr>
        <p:spPr>
          <a:xfrm>
            <a:off x="18449801" y="39905530"/>
            <a:ext cx="1572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Arial"/>
                <a:ea typeface="Arial"/>
                <a:cs typeface="Arial"/>
                <a:sym typeface="Arial"/>
              </a:rPr>
              <a:t>CONTACT</a:t>
            </a:r>
            <a:endParaRPr b="0" i="0" sz="1400" u="none" cap="none" strike="noStrike">
              <a:solidFill>
                <a:srgbClr val="000000"/>
              </a:solidFill>
              <a:latin typeface="Arial"/>
              <a:ea typeface="Arial"/>
              <a:cs typeface="Arial"/>
              <a:sym typeface="Arial"/>
            </a:endParaRPr>
          </a:p>
        </p:txBody>
      </p:sp>
      <p:sp>
        <p:nvSpPr>
          <p:cNvPr id="18" name="Google Shape;18;p1"/>
          <p:cNvSpPr txBox="1"/>
          <p:nvPr/>
        </p:nvSpPr>
        <p:spPr>
          <a:xfrm>
            <a:off x="20932648" y="39905539"/>
            <a:ext cx="12288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AU" sz="1800" u="none" cap="none" strike="noStrike">
                <a:solidFill>
                  <a:schemeClr val="accent6"/>
                </a:solidFill>
                <a:latin typeface="Arial"/>
                <a:ea typeface="Arial"/>
                <a:cs typeface="Arial"/>
                <a:sym typeface="Arial"/>
              </a:rPr>
              <a:t>FOLLOW</a:t>
            </a:r>
            <a:endParaRPr b="0" i="0" sz="1400" u="none" cap="none" strike="noStrike">
              <a:solidFill>
                <a:srgbClr val="000000"/>
              </a:solidFill>
              <a:latin typeface="Arial"/>
              <a:ea typeface="Arial"/>
              <a:cs typeface="Arial"/>
              <a:sym typeface="Arial"/>
            </a:endParaRPr>
          </a:p>
        </p:txBody>
      </p:sp>
      <p:sp>
        <p:nvSpPr>
          <p:cNvPr id="19" name="Google Shape;19;p1"/>
          <p:cNvSpPr txBox="1"/>
          <p:nvPr/>
        </p:nvSpPr>
        <p:spPr>
          <a:xfrm>
            <a:off x="18793323" y="40335049"/>
            <a:ext cx="1641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ardc.edu.au</a:t>
            </a:r>
            <a:endParaRPr b="0" i="0" sz="1500" u="none" cap="none" strike="noStrike">
              <a:solidFill>
                <a:schemeClr val="accent6"/>
              </a:solidFill>
              <a:latin typeface="Arial"/>
              <a:ea typeface="Arial"/>
              <a:cs typeface="Arial"/>
              <a:sym typeface="Arial"/>
            </a:endParaRPr>
          </a:p>
        </p:txBody>
      </p:sp>
      <p:sp>
        <p:nvSpPr>
          <p:cNvPr id="20" name="Google Shape;20;p1"/>
          <p:cNvSpPr txBox="1"/>
          <p:nvPr/>
        </p:nvSpPr>
        <p:spPr>
          <a:xfrm>
            <a:off x="18793323" y="40633499"/>
            <a:ext cx="1641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+61 3 9902 0585</a:t>
            </a:r>
            <a:endParaRPr b="0" i="0" sz="1400" u="none" cap="none" strike="noStrike">
              <a:solidFill>
                <a:srgbClr val="000000"/>
              </a:solidFill>
              <a:latin typeface="Arial"/>
              <a:ea typeface="Arial"/>
              <a:cs typeface="Arial"/>
              <a:sym typeface="Arial"/>
            </a:endParaRPr>
          </a:p>
        </p:txBody>
      </p:sp>
      <p:sp>
        <p:nvSpPr>
          <p:cNvPr id="21" name="Google Shape;21;p1"/>
          <p:cNvSpPr txBox="1"/>
          <p:nvPr/>
        </p:nvSpPr>
        <p:spPr>
          <a:xfrm>
            <a:off x="18793323" y="40920394"/>
            <a:ext cx="20163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contact@ardc.edu.au</a:t>
            </a:r>
            <a:endParaRPr b="0" i="0" sz="1500" u="none" cap="none" strike="noStrike">
              <a:solidFill>
                <a:schemeClr val="accent6"/>
              </a:solidFill>
              <a:latin typeface="Arial"/>
              <a:ea typeface="Arial"/>
              <a:cs typeface="Arial"/>
              <a:sym typeface="Arial"/>
            </a:endParaRPr>
          </a:p>
        </p:txBody>
      </p:sp>
      <p:sp>
        <p:nvSpPr>
          <p:cNvPr id="22" name="Google Shape;22;p1"/>
          <p:cNvSpPr txBox="1"/>
          <p:nvPr/>
        </p:nvSpPr>
        <p:spPr>
          <a:xfrm>
            <a:off x="21260038" y="40347749"/>
            <a:ext cx="20163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@ardc_au</a:t>
            </a:r>
            <a:endParaRPr b="0" i="0" sz="1500" u="none" cap="none" strike="noStrike">
              <a:solidFill>
                <a:schemeClr val="accent6"/>
              </a:solidFill>
              <a:latin typeface="Arial"/>
              <a:ea typeface="Arial"/>
              <a:cs typeface="Arial"/>
              <a:sym typeface="Arial"/>
            </a:endParaRPr>
          </a:p>
        </p:txBody>
      </p:sp>
      <p:sp>
        <p:nvSpPr>
          <p:cNvPr id="23" name="Google Shape;23;p1"/>
          <p:cNvSpPr txBox="1"/>
          <p:nvPr/>
        </p:nvSpPr>
        <p:spPr>
          <a:xfrm>
            <a:off x="21255975" y="40648480"/>
            <a:ext cx="3357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australian-research-data-commons</a:t>
            </a:r>
            <a:endParaRPr b="0" i="0" sz="1400" u="none" cap="none" strike="noStrike">
              <a:solidFill>
                <a:srgbClr val="000000"/>
              </a:solidFill>
              <a:latin typeface="Arial"/>
              <a:ea typeface="Arial"/>
              <a:cs typeface="Arial"/>
              <a:sym typeface="Arial"/>
            </a:endParaRPr>
          </a:p>
        </p:txBody>
      </p:sp>
      <p:sp>
        <p:nvSpPr>
          <p:cNvPr id="24" name="Google Shape;24;p1"/>
          <p:cNvSpPr txBox="1"/>
          <p:nvPr/>
        </p:nvSpPr>
        <p:spPr>
          <a:xfrm>
            <a:off x="21260038" y="40944649"/>
            <a:ext cx="29814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ARDC_AU</a:t>
            </a:r>
            <a:endParaRPr b="0" i="0" sz="1400" u="none" cap="none" strike="noStrike">
              <a:solidFill>
                <a:srgbClr val="000000"/>
              </a:solidFill>
              <a:latin typeface="Arial"/>
              <a:ea typeface="Arial"/>
              <a:cs typeface="Arial"/>
              <a:sym typeface="Arial"/>
            </a:endParaRPr>
          </a:p>
        </p:txBody>
      </p:sp>
      <p:sp>
        <p:nvSpPr>
          <p:cNvPr id="25" name="Google Shape;25;p1"/>
          <p:cNvSpPr txBox="1"/>
          <p:nvPr/>
        </p:nvSpPr>
        <p:spPr>
          <a:xfrm>
            <a:off x="21254824" y="41240230"/>
            <a:ext cx="4067400" cy="53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AU" sz="1400" u="none" cap="none" strike="noStrike">
                <a:solidFill>
                  <a:schemeClr val="accent6"/>
                </a:solidFill>
                <a:latin typeface="Arial"/>
                <a:ea typeface="Arial"/>
                <a:cs typeface="Arial"/>
                <a:sym typeface="Arial"/>
              </a:rPr>
              <a:t>Subscribe to the ARDC Connect Newsletter</a:t>
            </a:r>
            <a:endParaRPr b="0" i="0" sz="13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AU" sz="1500" u="none" cap="none" strike="noStrike">
                <a:solidFill>
                  <a:schemeClr val="accent6"/>
                </a:solidFill>
                <a:latin typeface="Arial"/>
                <a:ea typeface="Arial"/>
                <a:cs typeface="Arial"/>
                <a:sym typeface="Arial"/>
              </a:rPr>
              <a:t>https://ardc.edu.au/subscribe/</a:t>
            </a:r>
            <a:endParaRPr b="0" i="0" sz="1400" u="none" cap="none" strike="noStrike">
              <a:solidFill>
                <a:srgbClr val="000000"/>
              </a:solidFill>
              <a:latin typeface="Arial"/>
              <a:ea typeface="Arial"/>
              <a:cs typeface="Arial"/>
              <a:sym typeface="Arial"/>
            </a:endParaRPr>
          </a:p>
        </p:txBody>
      </p:sp>
      <p:pic>
        <p:nvPicPr>
          <p:cNvPr id="26" name="Google Shape;26;p1"/>
          <p:cNvPicPr preferRelativeResize="0"/>
          <p:nvPr/>
        </p:nvPicPr>
        <p:blipFill rotWithShape="1">
          <a:blip r:embed="rId3">
            <a:alphaModFix/>
          </a:blip>
          <a:srcRect b="0" l="149" r="159" t="0"/>
          <a:stretch/>
        </p:blipFill>
        <p:spPr>
          <a:xfrm>
            <a:off x="21015945" y="40397714"/>
            <a:ext cx="241335" cy="241335"/>
          </a:xfrm>
          <a:prstGeom prst="rect">
            <a:avLst/>
          </a:prstGeom>
          <a:noFill/>
          <a:ln>
            <a:noFill/>
          </a:ln>
        </p:spPr>
      </p:pic>
      <p:pic>
        <p:nvPicPr>
          <p:cNvPr id="27" name="Google Shape;27;p1"/>
          <p:cNvPicPr preferRelativeResize="0"/>
          <p:nvPr/>
        </p:nvPicPr>
        <p:blipFill rotWithShape="1">
          <a:blip r:embed="rId4">
            <a:alphaModFix/>
          </a:blip>
          <a:srcRect b="0" l="0" r="0" t="0"/>
          <a:stretch/>
        </p:blipFill>
        <p:spPr>
          <a:xfrm>
            <a:off x="21015945" y="40690818"/>
            <a:ext cx="241335" cy="241335"/>
          </a:xfrm>
          <a:prstGeom prst="rect">
            <a:avLst/>
          </a:prstGeom>
          <a:noFill/>
          <a:ln>
            <a:noFill/>
          </a:ln>
        </p:spPr>
      </p:pic>
      <p:pic>
        <p:nvPicPr>
          <p:cNvPr id="28" name="Google Shape;28;p1"/>
          <p:cNvPicPr preferRelativeResize="0"/>
          <p:nvPr/>
        </p:nvPicPr>
        <p:blipFill rotWithShape="1">
          <a:blip r:embed="rId5">
            <a:alphaModFix/>
          </a:blip>
          <a:srcRect b="0" l="0" r="0" t="0"/>
          <a:stretch/>
        </p:blipFill>
        <p:spPr>
          <a:xfrm>
            <a:off x="21015945" y="40983922"/>
            <a:ext cx="241335" cy="241335"/>
          </a:xfrm>
          <a:prstGeom prst="rect">
            <a:avLst/>
          </a:prstGeom>
          <a:noFill/>
          <a:ln>
            <a:noFill/>
          </a:ln>
        </p:spPr>
      </p:pic>
      <p:pic>
        <p:nvPicPr>
          <p:cNvPr id="29" name="Google Shape;29;p1"/>
          <p:cNvPicPr preferRelativeResize="0"/>
          <p:nvPr/>
        </p:nvPicPr>
        <p:blipFill rotWithShape="1">
          <a:blip r:embed="rId6">
            <a:alphaModFix/>
          </a:blip>
          <a:srcRect b="0" l="0" r="0" t="0"/>
          <a:stretch/>
        </p:blipFill>
        <p:spPr>
          <a:xfrm>
            <a:off x="21015945" y="41277027"/>
            <a:ext cx="241335" cy="241335"/>
          </a:xfrm>
          <a:prstGeom prst="rect">
            <a:avLst/>
          </a:prstGeom>
          <a:noFill/>
          <a:ln>
            <a:noFill/>
          </a:ln>
        </p:spPr>
      </p:pic>
      <p:pic>
        <p:nvPicPr>
          <p:cNvPr id="30" name="Google Shape;30;p1"/>
          <p:cNvPicPr preferRelativeResize="0"/>
          <p:nvPr/>
        </p:nvPicPr>
        <p:blipFill rotWithShape="1">
          <a:blip r:embed="rId7">
            <a:alphaModFix/>
          </a:blip>
          <a:srcRect b="0" l="0" r="0" t="0"/>
          <a:stretch/>
        </p:blipFill>
        <p:spPr>
          <a:xfrm>
            <a:off x="18546355" y="40389171"/>
            <a:ext cx="241335" cy="241335"/>
          </a:xfrm>
          <a:prstGeom prst="rect">
            <a:avLst/>
          </a:prstGeom>
          <a:noFill/>
          <a:ln>
            <a:noFill/>
          </a:ln>
        </p:spPr>
      </p:pic>
      <p:pic>
        <p:nvPicPr>
          <p:cNvPr id="31" name="Google Shape;31;p1"/>
          <p:cNvPicPr preferRelativeResize="0"/>
          <p:nvPr/>
        </p:nvPicPr>
        <p:blipFill rotWithShape="1">
          <a:blip r:embed="rId8">
            <a:alphaModFix/>
          </a:blip>
          <a:srcRect b="159" l="0" r="0" t="149"/>
          <a:stretch/>
        </p:blipFill>
        <p:spPr>
          <a:xfrm>
            <a:off x="18546355" y="40683628"/>
            <a:ext cx="241335" cy="241335"/>
          </a:xfrm>
          <a:prstGeom prst="rect">
            <a:avLst/>
          </a:prstGeom>
          <a:noFill/>
          <a:ln>
            <a:noFill/>
          </a:ln>
        </p:spPr>
      </p:pic>
      <p:pic>
        <p:nvPicPr>
          <p:cNvPr id="32" name="Google Shape;32;p1"/>
          <p:cNvPicPr preferRelativeResize="0"/>
          <p:nvPr/>
        </p:nvPicPr>
        <p:blipFill rotWithShape="1">
          <a:blip r:embed="rId9">
            <a:alphaModFix/>
          </a:blip>
          <a:srcRect b="0" l="0" r="0" t="0"/>
          <a:stretch/>
        </p:blipFill>
        <p:spPr>
          <a:xfrm>
            <a:off x="18555637" y="40978085"/>
            <a:ext cx="222771" cy="222771"/>
          </a:xfrm>
          <a:prstGeom prst="rect">
            <a:avLst/>
          </a:prstGeom>
          <a:noFill/>
          <a:ln>
            <a:noFill/>
          </a:ln>
        </p:spPr>
      </p:pic>
      <p:sp>
        <p:nvSpPr>
          <p:cNvPr id="33" name="Google Shape;33;p1"/>
          <p:cNvSpPr/>
          <p:nvPr/>
        </p:nvSpPr>
        <p:spPr>
          <a:xfrm>
            <a:off x="25392900" y="39537875"/>
            <a:ext cx="4882200" cy="24885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404041"/>
              </a:buClr>
              <a:buSzPts val="6905"/>
              <a:buFont typeface="Arial"/>
              <a:buNone/>
            </a:pPr>
            <a:r>
              <a:t/>
            </a:r>
            <a:endParaRPr b="0" i="0" sz="6905" u="none" cap="none" strike="noStrike">
              <a:solidFill>
                <a:srgbClr val="F3F3F3"/>
              </a:solidFill>
              <a:latin typeface="Arial"/>
              <a:ea typeface="Arial"/>
              <a:cs typeface="Arial"/>
              <a:sym typeface="Arial"/>
            </a:endParaRPr>
          </a:p>
        </p:txBody>
      </p:sp>
      <p:sp>
        <p:nvSpPr>
          <p:cNvPr id="34" name="Google Shape;34;p1"/>
          <p:cNvSpPr txBox="1"/>
          <p:nvPr/>
        </p:nvSpPr>
        <p:spPr>
          <a:xfrm>
            <a:off x="26390075" y="41302657"/>
            <a:ext cx="3156900" cy="221700"/>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600"/>
              <a:buFont typeface="Arial"/>
              <a:buNone/>
            </a:pPr>
            <a:r>
              <a:rPr b="0" i="0" lang="en-AU" sz="1600" u="none" cap="none" strike="noStrike">
                <a:solidFill>
                  <a:srgbClr val="404041"/>
                </a:solidFill>
                <a:latin typeface="Arial"/>
                <a:ea typeface="Arial"/>
                <a:cs typeface="Arial"/>
                <a:sym typeface="Arial"/>
              </a:rPr>
              <a:t>ARDC is enabled by NCRIS</a:t>
            </a:r>
            <a:endParaRPr b="0" i="0" sz="2000" u="none" cap="none" strike="noStrike">
              <a:solidFill>
                <a:srgbClr val="000000"/>
              </a:solidFill>
              <a:latin typeface="Arial"/>
              <a:ea typeface="Arial"/>
              <a:cs typeface="Arial"/>
              <a:sym typeface="Arial"/>
            </a:endParaRPr>
          </a:p>
        </p:txBody>
      </p:sp>
      <p:pic>
        <p:nvPicPr>
          <p:cNvPr id="35" name="Google Shape;35;p1"/>
          <p:cNvPicPr preferRelativeResize="0"/>
          <p:nvPr/>
        </p:nvPicPr>
        <p:blipFill rotWithShape="1">
          <a:blip r:embed="rId10">
            <a:alphaModFix/>
          </a:blip>
          <a:srcRect b="9" l="0" r="0" t="9"/>
          <a:stretch/>
        </p:blipFill>
        <p:spPr>
          <a:xfrm>
            <a:off x="25894964" y="40148689"/>
            <a:ext cx="3789102" cy="90289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11"/>
    <p:sldLayoutId id="2147483649" r:id="rId12"/>
    <p:sldLayoutId id="2147483650" r:id="rId13"/>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482">
          <p15:clr>
            <a:srgbClr val="F26B43"/>
          </p15:clr>
        </p15:guide>
        <p15:guide id="2" pos="6814">
          <p15:clr>
            <a:srgbClr val="F26B43"/>
          </p15:clr>
        </p15:guide>
        <p15:guide id="3" orient="horz" pos="3570">
          <p15:clr>
            <a:srgbClr val="F26B43"/>
          </p15:clr>
        </p15:guide>
        <p15:guide id="4" orient="horz" pos="24319">
          <p15:clr>
            <a:srgbClr val="F26B43"/>
          </p15:clr>
        </p15:guide>
        <p15:guide id="5" pos="18270">
          <p15:clr>
            <a:srgbClr val="F26B43"/>
          </p15:clr>
        </p15:guide>
        <p15:guide id="6" pos="834">
          <p15:clr>
            <a:srgbClr val="F26B43"/>
          </p15:clr>
        </p15:guide>
        <p15:guide id="7" orient="horz" pos="24929">
          <p15:clr>
            <a:srgbClr val="F26B43"/>
          </p15:clr>
        </p15:guide>
        <p15:guide id="8" orient="horz" pos="26468">
          <p15:clr>
            <a:srgbClr val="F26B43"/>
          </p15:clr>
        </p15:guide>
        <p15:guide id="9" orient="horz" pos="25217">
          <p15:clr>
            <a:srgbClr val="F26B43"/>
          </p15:clr>
        </p15:guide>
        <p15:guide id="10" orient="horz" pos="26211">
          <p15:clr>
            <a:srgbClr val="F26B43"/>
          </p15:clr>
        </p15:guide>
        <p15:guide id="11" orient="horz" pos="1137">
          <p15:clr>
            <a:srgbClr val="F26B43"/>
          </p15:clr>
        </p15:guide>
        <p15:guide id="12" pos="12257">
          <p15:clr>
            <a:srgbClr val="F26B43"/>
          </p15:clr>
        </p15:guide>
        <p15:guide id="13" pos="12711">
          <p15:clr>
            <a:srgbClr val="F26B43"/>
          </p15:clr>
        </p15:guide>
        <p15:guide id="14" pos="6360">
          <p15:clr>
            <a:srgbClr val="F26B43"/>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8.png"/><Relationship Id="rId13" Type="http://schemas.openxmlformats.org/officeDocument/2006/relationships/image" Target="../media/image16.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hyperlink" Target="mailto:email@ARDC.edu.au" TargetMode="External"/><Relationship Id="rId1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hyperlink" Target="mailto:email@ARDC.edu.au" TargetMode="External"/><Relationship Id="rId7" Type="http://schemas.openxmlformats.org/officeDocument/2006/relationships/hyperlink" Target="mailto:email@ARDC.edu.au" TargetMode="External"/><Relationship Id="rId8" Type="http://schemas.openxmlformats.org/officeDocument/2006/relationships/hyperlink" Target="mailto:email@ARDC.edu.au"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28.png"/><Relationship Id="rId13" Type="http://schemas.openxmlformats.org/officeDocument/2006/relationships/image" Target="../media/image16.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5.png"/><Relationship Id="rId9" Type="http://schemas.openxmlformats.org/officeDocument/2006/relationships/image" Target="../media/image24.png"/><Relationship Id="rId14" Type="http://schemas.openxmlformats.org/officeDocument/2006/relationships/image" Target="../media/image26.png"/><Relationship Id="rId5" Type="http://schemas.openxmlformats.org/officeDocument/2006/relationships/hyperlink" Target="mailto:email@ARDC.edu.au" TargetMode="External"/><Relationship Id="rId6" Type="http://schemas.openxmlformats.org/officeDocument/2006/relationships/hyperlink" Target="mailto:email@ARDC.edu.au" TargetMode="External"/><Relationship Id="rId7" Type="http://schemas.openxmlformats.org/officeDocument/2006/relationships/hyperlink" Target="mailto:email@ARDC.edu.au" TargetMode="External"/><Relationship Id="rId8" Type="http://schemas.openxmlformats.org/officeDocument/2006/relationships/hyperlink" Target="mailto:email@ARDC.edu.a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comms@ardc.edu.au" TargetMode="External"/><Relationship Id="rId4" Type="http://schemas.openxmlformats.org/officeDocument/2006/relationships/hyperlink" Target="https://doi.org/10.5281/zenodo.1405288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5"/>
          <p:cNvPicPr preferRelativeResize="0"/>
          <p:nvPr/>
        </p:nvPicPr>
        <p:blipFill rotWithShape="1">
          <a:blip r:embed="rId3">
            <a:alphaModFix/>
          </a:blip>
          <a:srcRect b="0" l="19" r="19" t="0"/>
          <a:stretch/>
        </p:blipFill>
        <p:spPr>
          <a:xfrm>
            <a:off x="11210654" y="6785363"/>
            <a:ext cx="17763098" cy="9362318"/>
          </a:xfrm>
          <a:prstGeom prst="rect">
            <a:avLst/>
          </a:prstGeom>
          <a:noFill/>
          <a:ln>
            <a:noFill/>
          </a:ln>
        </p:spPr>
      </p:pic>
      <p:sp>
        <p:nvSpPr>
          <p:cNvPr id="124" name="Google Shape;124;p5"/>
          <p:cNvSpPr txBox="1"/>
          <p:nvPr/>
        </p:nvSpPr>
        <p:spPr>
          <a:xfrm>
            <a:off x="11210650" y="28673975"/>
            <a:ext cx="8247300" cy="93624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pic>
        <p:nvPicPr>
          <p:cNvPr id="125" name="Google Shape;125;p5"/>
          <p:cNvPicPr preferRelativeResize="0"/>
          <p:nvPr/>
        </p:nvPicPr>
        <p:blipFill>
          <a:blip r:embed="rId4">
            <a:alphaModFix/>
          </a:blip>
          <a:stretch>
            <a:fillRect/>
          </a:stretch>
        </p:blipFill>
        <p:spPr>
          <a:xfrm>
            <a:off x="11320900" y="29695475"/>
            <a:ext cx="7812602" cy="8264576"/>
          </a:xfrm>
          <a:prstGeom prst="rect">
            <a:avLst/>
          </a:prstGeom>
          <a:solidFill>
            <a:schemeClr val="lt2"/>
          </a:solidFill>
          <a:ln>
            <a:noFill/>
          </a:ln>
        </p:spPr>
      </p:pic>
      <p:sp>
        <p:nvSpPr>
          <p:cNvPr id="126" name="Google Shape;126;p5"/>
          <p:cNvSpPr/>
          <p:nvPr/>
        </p:nvSpPr>
        <p:spPr>
          <a:xfrm>
            <a:off x="11240425" y="23322225"/>
            <a:ext cx="17763000" cy="4698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27" name="Google Shape;127;p5"/>
          <p:cNvSpPr txBox="1"/>
          <p:nvPr>
            <p:ph type="title"/>
          </p:nvPr>
        </p:nvSpPr>
        <p:spPr>
          <a:xfrm>
            <a:off x="1325615" y="2736396"/>
            <a:ext cx="19867200" cy="3247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404041"/>
              </a:buClr>
              <a:buSzPts val="11500"/>
              <a:buFont typeface="Calibri"/>
              <a:buNone/>
            </a:pPr>
            <a:r>
              <a:rPr b="0" lang="en-AU" sz="9600">
                <a:solidFill>
                  <a:srgbClr val="1F2020"/>
                </a:solidFill>
                <a:latin typeface="Arial"/>
                <a:ea typeface="Arial"/>
                <a:cs typeface="Arial"/>
                <a:sym typeface="Arial"/>
              </a:rPr>
              <a:t>Discover Clinical Trials Data</a:t>
            </a:r>
            <a:r>
              <a:rPr b="0" lang="en-AU" sz="9600">
                <a:solidFill>
                  <a:srgbClr val="1F2020"/>
                </a:solidFill>
                <a:latin typeface="Arial"/>
                <a:ea typeface="Arial"/>
                <a:cs typeface="Arial"/>
                <a:sym typeface="Arial"/>
              </a:rPr>
              <a:t> </a:t>
            </a:r>
            <a:br>
              <a:rPr b="0" lang="en-AU" sz="9600">
                <a:solidFill>
                  <a:srgbClr val="1F2020"/>
                </a:solidFill>
                <a:latin typeface="Arial"/>
                <a:ea typeface="Arial"/>
                <a:cs typeface="Arial"/>
                <a:sym typeface="Arial"/>
              </a:rPr>
            </a:br>
            <a:r>
              <a:rPr b="0" lang="en-AU" sz="9600">
                <a:solidFill>
                  <a:srgbClr val="1F2020"/>
                </a:solidFill>
                <a:latin typeface="Arial"/>
                <a:ea typeface="Arial"/>
                <a:cs typeface="Arial"/>
                <a:sym typeface="Arial"/>
              </a:rPr>
              <a:t>with</a:t>
            </a:r>
            <a:r>
              <a:rPr b="0" lang="en-AU" sz="9600">
                <a:solidFill>
                  <a:srgbClr val="1F2020"/>
                </a:solidFill>
              </a:rPr>
              <a:t> </a:t>
            </a:r>
            <a:r>
              <a:rPr lang="en-AU">
                <a:solidFill>
                  <a:srgbClr val="1F2020"/>
                </a:solidFill>
                <a:latin typeface="Arial"/>
                <a:ea typeface="Arial"/>
                <a:cs typeface="Arial"/>
                <a:sym typeface="Arial"/>
              </a:rPr>
              <a:t>Health Data Australia</a:t>
            </a:r>
            <a:endParaRPr/>
          </a:p>
        </p:txBody>
      </p:sp>
      <p:sp>
        <p:nvSpPr>
          <p:cNvPr id="128" name="Google Shape;128;p5"/>
          <p:cNvSpPr txBox="1"/>
          <p:nvPr>
            <p:ph idx="4" type="body"/>
          </p:nvPr>
        </p:nvSpPr>
        <p:spPr>
          <a:xfrm>
            <a:off x="1323850" y="8033500"/>
            <a:ext cx="9171900" cy="6554400"/>
          </a:xfrm>
          <a:prstGeom prst="rect">
            <a:avLst/>
          </a:prstGeom>
          <a:solidFill>
            <a:schemeClr val="lt1"/>
          </a:solidFill>
          <a:ln>
            <a:noFill/>
          </a:ln>
        </p:spPr>
        <p:txBody>
          <a:bodyPr anchorCtr="0" anchor="t" bIns="540000" lIns="540000" spcFirstLastPara="1" rIns="540000" wrap="square" tIns="468000">
            <a:noAutofit/>
          </a:bodyPr>
          <a:lstStyle/>
          <a:p>
            <a:pPr indent="0" lvl="0" marL="0" rtl="0" algn="l">
              <a:lnSpc>
                <a:spcPct val="100000"/>
              </a:lnSpc>
              <a:spcBef>
                <a:spcPts val="0"/>
              </a:spcBef>
              <a:spcAft>
                <a:spcPts val="0"/>
              </a:spcAft>
              <a:buSzPts val="3000"/>
              <a:buNone/>
            </a:pPr>
            <a:r>
              <a:rPr lang="en-AU" sz="2500">
                <a:solidFill>
                  <a:srgbClr val="1F2020"/>
                </a:solidFill>
              </a:rPr>
              <a:t>Health Data Australia is a national catalogue of Australian clinical trials data designed to facilitate </a:t>
            </a:r>
            <a:r>
              <a:rPr b="1" lang="en-AU" sz="2500">
                <a:solidFill>
                  <a:srgbClr val="1F2020"/>
                </a:solidFill>
              </a:rPr>
              <a:t>access, sharing and reuse of health research data. </a:t>
            </a:r>
            <a:endParaRPr sz="2500">
              <a:solidFill>
                <a:srgbClr val="1F2020"/>
              </a:solidFill>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lang="en-AU" sz="2500">
                <a:solidFill>
                  <a:srgbClr val="1F2020"/>
                </a:solidFill>
              </a:rPr>
              <a:t>Health and medical researchers can use the platform </a:t>
            </a:r>
            <a:br>
              <a:rPr lang="en-AU" sz="2500">
                <a:solidFill>
                  <a:srgbClr val="1F2020"/>
                </a:solidFill>
              </a:rPr>
            </a:br>
            <a:r>
              <a:rPr lang="en-AU" sz="2500">
                <a:solidFill>
                  <a:srgbClr val="1F2020"/>
                </a:solidFill>
              </a:rPr>
              <a:t>to discover and request access to data for their own research, or to register descriptions of their data to enhance discoverability by others.</a:t>
            </a:r>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lang="en-AU" sz="2500">
                <a:solidFill>
                  <a:srgbClr val="1F2020"/>
                </a:solidFill>
              </a:rPr>
              <a:t>Health Data Australia was developed by the </a:t>
            </a:r>
            <a:r>
              <a:rPr b="1" lang="en-AU" sz="2500">
                <a:solidFill>
                  <a:srgbClr val="1F2020"/>
                </a:solidFill>
              </a:rPr>
              <a:t>Australian Research Data Commons (ARDC)</a:t>
            </a:r>
            <a:r>
              <a:rPr lang="en-AU" sz="2500">
                <a:solidFill>
                  <a:srgbClr val="1F2020"/>
                </a:solidFill>
              </a:rPr>
              <a:t> in partnership with the health research community across Australia via the </a:t>
            </a:r>
            <a:r>
              <a:rPr b="1" lang="en-AU" sz="2500">
                <a:solidFill>
                  <a:srgbClr val="1F2020"/>
                </a:solidFill>
              </a:rPr>
              <a:t>Health Studies Australian National Data Asset </a:t>
            </a:r>
            <a:r>
              <a:rPr b="1" lang="en-AU" sz="2500">
                <a:solidFill>
                  <a:srgbClr val="1F2020"/>
                </a:solidFill>
              </a:rPr>
              <a:t>(HeSANDA) </a:t>
            </a:r>
            <a:r>
              <a:rPr b="1" lang="en-AU" sz="2500">
                <a:solidFill>
                  <a:srgbClr val="1F2020"/>
                </a:solidFill>
              </a:rPr>
              <a:t>program</a:t>
            </a:r>
            <a:r>
              <a:rPr lang="en-AU" sz="2500">
                <a:solidFill>
                  <a:srgbClr val="1F2020"/>
                </a:solidFill>
              </a:rPr>
              <a:t>.</a:t>
            </a:r>
            <a:endParaRPr/>
          </a:p>
        </p:txBody>
      </p:sp>
      <p:sp>
        <p:nvSpPr>
          <p:cNvPr id="129" name="Google Shape;129;p5"/>
          <p:cNvSpPr txBox="1"/>
          <p:nvPr>
            <p:ph idx="8" type="body"/>
          </p:nvPr>
        </p:nvSpPr>
        <p:spPr>
          <a:xfrm>
            <a:off x="1321130" y="6771347"/>
            <a:ext cx="9174600" cy="833700"/>
          </a:xfrm>
          <a:prstGeom prst="rect">
            <a:avLst/>
          </a:prstGeom>
          <a:solidFill>
            <a:srgbClr val="00005F"/>
          </a:solidFill>
          <a:ln>
            <a:noFill/>
          </a:ln>
        </p:spPr>
        <p:txBody>
          <a:bodyPr anchorCtr="0" anchor="t" bIns="108000" lIns="540000" spcFirstLastPara="1" rIns="360000" wrap="square" tIns="108000">
            <a:spAutoFit/>
          </a:bodyPr>
          <a:lstStyle/>
          <a:p>
            <a:pPr indent="0" lvl="0" marL="0" rtl="0" algn="l">
              <a:lnSpc>
                <a:spcPct val="100000"/>
              </a:lnSpc>
              <a:spcBef>
                <a:spcPts val="0"/>
              </a:spcBef>
              <a:spcAft>
                <a:spcPts val="0"/>
              </a:spcAft>
              <a:buSzPts val="4400"/>
              <a:buNone/>
            </a:pPr>
            <a:r>
              <a:rPr lang="en-AU" sz="4000"/>
              <a:t>What is Health Data Australia?</a:t>
            </a:r>
            <a:endParaRPr/>
          </a:p>
        </p:txBody>
      </p:sp>
      <p:sp>
        <p:nvSpPr>
          <p:cNvPr id="130" name="Google Shape;130;p5"/>
          <p:cNvSpPr txBox="1"/>
          <p:nvPr>
            <p:ph idx="15" type="body"/>
          </p:nvPr>
        </p:nvSpPr>
        <p:spPr>
          <a:xfrm>
            <a:off x="11222275" y="18999800"/>
            <a:ext cx="17763000" cy="3686100"/>
          </a:xfrm>
          <a:prstGeom prst="rect">
            <a:avLst/>
          </a:prstGeom>
          <a:solidFill>
            <a:schemeClr val="lt1"/>
          </a:solidFill>
          <a:ln>
            <a:noFill/>
          </a:ln>
        </p:spPr>
        <p:txBody>
          <a:bodyPr anchorCtr="0" anchor="t" bIns="540000" lIns="540000" spcFirstLastPara="1" rIns="540000" wrap="square" tIns="468000">
            <a:noAutofit/>
          </a:bodyPr>
          <a:lstStyle/>
          <a:p>
            <a:pPr indent="0" lvl="0" marL="0" rtl="0" algn="l">
              <a:lnSpc>
                <a:spcPct val="100000"/>
              </a:lnSpc>
              <a:spcBef>
                <a:spcPts val="0"/>
              </a:spcBef>
              <a:spcAft>
                <a:spcPts val="0"/>
              </a:spcAft>
              <a:buSzPts val="3000"/>
              <a:buNone/>
            </a:pPr>
            <a:r>
              <a:rPr b="1" lang="en-AU" sz="2500">
                <a:solidFill>
                  <a:srgbClr val="1F2020"/>
                </a:solidFill>
              </a:rPr>
              <a:t>The data is not stored on Health Data Australia. </a:t>
            </a:r>
            <a:r>
              <a:rPr lang="en-AU" sz="2500">
                <a:solidFill>
                  <a:srgbClr val="1F2020"/>
                </a:solidFill>
              </a:rPr>
              <a:t>Instead, the platform enables the data owners to provide and share  descriptions of the data (‘metadata’) to improve discoverability. In addition to metadata, data owners provide other documentation describing the dataset, such as study protocols and data dictionaries.</a:t>
            </a:r>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b="1" lang="en-AU" sz="2500">
                <a:solidFill>
                  <a:srgbClr val="1F2020"/>
                </a:solidFill>
              </a:rPr>
              <a:t>The organisations responsible for the clinical trials retain control of the data and with whom it is shared</a:t>
            </a:r>
            <a:r>
              <a:rPr lang="en-AU" sz="2500">
                <a:solidFill>
                  <a:srgbClr val="1F2020"/>
                </a:solidFill>
              </a:rPr>
              <a:t>. Health Data Australia uses a standardised workflow for tracking and responding to data requests, while still allowing data owners to apply their own specific governance requirements for approving access to data.</a:t>
            </a:r>
            <a:endParaRPr/>
          </a:p>
        </p:txBody>
      </p:sp>
      <p:sp>
        <p:nvSpPr>
          <p:cNvPr id="131" name="Google Shape;131;p5"/>
          <p:cNvSpPr txBox="1"/>
          <p:nvPr>
            <p:ph idx="16" type="body"/>
          </p:nvPr>
        </p:nvSpPr>
        <p:spPr>
          <a:xfrm>
            <a:off x="11222275" y="17772800"/>
            <a:ext cx="17763000" cy="834000"/>
          </a:xfrm>
          <a:prstGeom prst="rect">
            <a:avLst/>
          </a:prstGeom>
          <a:solidFill>
            <a:srgbClr val="00005F"/>
          </a:solidFill>
          <a:ln>
            <a:noFill/>
          </a:ln>
        </p:spPr>
        <p:txBody>
          <a:bodyPr anchorCtr="0" anchor="t" bIns="108000" lIns="540000" spcFirstLastPara="1" rIns="360000" wrap="square" tIns="108000">
            <a:spAutoFit/>
          </a:bodyPr>
          <a:lstStyle/>
          <a:p>
            <a:pPr indent="0" lvl="0" marL="0" rtl="0" algn="l">
              <a:lnSpc>
                <a:spcPct val="100000"/>
              </a:lnSpc>
              <a:spcBef>
                <a:spcPts val="0"/>
              </a:spcBef>
              <a:spcAft>
                <a:spcPts val="0"/>
              </a:spcAft>
              <a:buSzPts val="4400"/>
              <a:buNone/>
            </a:pPr>
            <a:r>
              <a:rPr lang="en-AU" sz="4000"/>
              <a:t>How It Works</a:t>
            </a:r>
            <a:endParaRPr/>
          </a:p>
        </p:txBody>
      </p:sp>
      <p:sp>
        <p:nvSpPr>
          <p:cNvPr id="132" name="Google Shape;132;p5"/>
          <p:cNvSpPr txBox="1"/>
          <p:nvPr/>
        </p:nvSpPr>
        <p:spPr>
          <a:xfrm>
            <a:off x="1347525" y="16535700"/>
            <a:ext cx="9148200" cy="41124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rPr b="0" i="0" lang="en-AU" sz="3000" u="none" cap="none" strike="noStrike">
                <a:solidFill>
                  <a:srgbClr val="404041"/>
                </a:solidFill>
                <a:latin typeface="Arial"/>
                <a:ea typeface="Arial"/>
                <a:cs typeface="Arial"/>
                <a:sym typeface="Arial"/>
              </a:rPr>
              <a:t>	</a:t>
            </a:r>
            <a:endParaRPr/>
          </a:p>
        </p:txBody>
      </p:sp>
      <p:sp>
        <p:nvSpPr>
          <p:cNvPr id="133" name="Google Shape;133;p5"/>
          <p:cNvSpPr txBox="1"/>
          <p:nvPr/>
        </p:nvSpPr>
        <p:spPr>
          <a:xfrm>
            <a:off x="1334448" y="15311805"/>
            <a:ext cx="9171870" cy="833663"/>
          </a:xfrm>
          <a:prstGeom prst="rect">
            <a:avLst/>
          </a:prstGeom>
          <a:solidFill>
            <a:srgbClr val="00005F"/>
          </a:solidFill>
          <a:ln>
            <a:noFill/>
          </a:ln>
        </p:spPr>
        <p:txBody>
          <a:bodyPr anchorCtr="0" anchor="t" bIns="108000" lIns="540000" spcFirstLastPara="1" rIns="360000" wrap="square" tIns="108000">
            <a:spAutoFit/>
          </a:bodyPr>
          <a:lstStyle/>
          <a:p>
            <a:pPr indent="0" lvl="0" marL="0" marR="0" rtl="0" algn="l">
              <a:lnSpc>
                <a:spcPct val="100000"/>
              </a:lnSpc>
              <a:spcBef>
                <a:spcPts val="0"/>
              </a:spcBef>
              <a:spcAft>
                <a:spcPts val="0"/>
              </a:spcAft>
              <a:buClr>
                <a:schemeClr val="dk1"/>
              </a:buClr>
              <a:buSzPts val="4400"/>
              <a:buFont typeface="Arial"/>
              <a:buNone/>
            </a:pPr>
            <a:r>
              <a:rPr b="1" i="0" lang="en-AU" sz="4000" u="none" cap="none" strike="noStrike">
                <a:solidFill>
                  <a:schemeClr val="lt1"/>
                </a:solidFill>
                <a:latin typeface="Arial"/>
                <a:ea typeface="Arial"/>
                <a:cs typeface="Arial"/>
                <a:sym typeface="Arial"/>
              </a:rPr>
              <a:t>Benefits and Value                </a:t>
            </a:r>
            <a:endParaRPr/>
          </a:p>
        </p:txBody>
      </p:sp>
      <p:sp>
        <p:nvSpPr>
          <p:cNvPr id="134" name="Google Shape;134;p5"/>
          <p:cNvSpPr txBox="1"/>
          <p:nvPr/>
        </p:nvSpPr>
        <p:spPr>
          <a:xfrm>
            <a:off x="3591520" y="17039673"/>
            <a:ext cx="6222610" cy="3016170"/>
          </a:xfrm>
          <a:prstGeom prst="rect">
            <a:avLst/>
          </a:prstGeom>
          <a:noFill/>
          <a:ln>
            <a:noFill/>
          </a:ln>
        </p:spPr>
        <p:txBody>
          <a:bodyPr anchorCtr="0" anchor="t" bIns="45700" lIns="91425" spcFirstLastPara="1" rIns="91425" wrap="square" tIns="45700">
            <a:spAutoFit/>
          </a:bodyPr>
          <a:lstStyle/>
          <a:p>
            <a:pPr indent="0" lvl="2" marL="20638"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Australia</a:t>
            </a:r>
            <a:endParaRPr b="0" i="0" sz="3000" u="none" cap="none" strike="noStrike">
              <a:solidFill>
                <a:srgbClr val="1F2020"/>
              </a:solidFill>
              <a:latin typeface="Arial"/>
              <a:ea typeface="Arial"/>
              <a:cs typeface="Arial"/>
              <a:sym typeface="Arial"/>
            </a:endParaRPr>
          </a:p>
          <a:p>
            <a:pPr indent="0" lvl="2" marL="20638" marR="0" rtl="0" algn="l">
              <a:lnSpc>
                <a:spcPct val="100000"/>
              </a:lnSpc>
              <a:spcBef>
                <a:spcPts val="1200"/>
              </a:spcBef>
              <a:spcAft>
                <a:spcPts val="0"/>
              </a:spcAft>
              <a:buClr>
                <a:srgbClr val="000000"/>
              </a:buClr>
              <a:buSzPts val="3000"/>
              <a:buFont typeface="Arial"/>
              <a:buNone/>
            </a:pPr>
            <a:r>
              <a:rPr b="0" i="0" lang="en-AU" sz="2500" u="none" cap="none" strike="noStrike">
                <a:solidFill>
                  <a:srgbClr val="1F2020"/>
                </a:solidFill>
                <a:latin typeface="Arial"/>
                <a:ea typeface="Arial"/>
                <a:cs typeface="Arial"/>
                <a:sym typeface="Arial"/>
              </a:rPr>
              <a:t>Health Data Australia increases Australia’s return on investment in health and medical research by enabling researchers to reuse existing data, informing new research questions, and initiating new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research collaborations. </a:t>
            </a:r>
            <a:endParaRPr b="0" i="0" sz="2500" u="none" cap="none" strike="noStrike">
              <a:solidFill>
                <a:srgbClr val="1F2020"/>
              </a:solidFill>
              <a:latin typeface="Arial"/>
              <a:ea typeface="Arial"/>
              <a:cs typeface="Arial"/>
              <a:sym typeface="Arial"/>
            </a:endParaRPr>
          </a:p>
        </p:txBody>
      </p:sp>
      <p:sp>
        <p:nvSpPr>
          <p:cNvPr id="135" name="Google Shape;135;p5"/>
          <p:cNvSpPr txBox="1"/>
          <p:nvPr/>
        </p:nvSpPr>
        <p:spPr>
          <a:xfrm>
            <a:off x="1335825" y="21048608"/>
            <a:ext cx="9171900" cy="69720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36" name="Google Shape;136;p5"/>
          <p:cNvSpPr txBox="1"/>
          <p:nvPr/>
        </p:nvSpPr>
        <p:spPr>
          <a:xfrm>
            <a:off x="3591519" y="21571033"/>
            <a:ext cx="6404315" cy="6170880"/>
          </a:xfrm>
          <a:prstGeom prst="rect">
            <a:avLst/>
          </a:prstGeom>
          <a:noFill/>
          <a:ln>
            <a:noFill/>
          </a:ln>
        </p:spPr>
        <p:txBody>
          <a:bodyPr anchorCtr="0" anchor="t" bIns="45700" lIns="91425" spcFirstLastPara="1" rIns="91425" wrap="square" tIns="45700">
            <a:spAutoFit/>
          </a:bodyPr>
          <a:lstStyle/>
          <a:p>
            <a:pPr indent="0" lvl="2" marL="20638"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Seeking Data </a:t>
            </a:r>
            <a:r>
              <a:rPr b="0" i="0" lang="en-AU" sz="3000" u="none" cap="none" strike="noStrike">
                <a:solidFill>
                  <a:srgbClr val="1F2020"/>
                </a:solidFill>
                <a:latin typeface="Arial"/>
                <a:ea typeface="Arial"/>
                <a:cs typeface="Arial"/>
                <a:sym typeface="Arial"/>
              </a:rPr>
              <a:t>(Data Users)     </a:t>
            </a:r>
            <a:endParaRPr/>
          </a:p>
          <a:p>
            <a:pPr indent="0" lvl="2" marL="20638"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Health Data Australia:</a:t>
            </a:r>
            <a:endParaRPr b="0" i="1" sz="2500" u="none" cap="none" strike="noStrike">
              <a:solidFill>
                <a:srgbClr val="1F2020"/>
              </a:solidFill>
              <a:latin typeface="Arial"/>
              <a:ea typeface="Arial"/>
              <a:cs typeface="Arial"/>
              <a:sym typeface="Arial"/>
            </a:endParaRPr>
          </a:p>
          <a:p>
            <a:pPr indent="-508000" lvl="0"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inspires new research questions and provides opportunities to build richer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more extensive datasets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provides a systematic and clear mechanism to create new collaborations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reduces research costs and duplication</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saves time by collating available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clinical data in one place and using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 clear pathway to request data</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accelerates research discovery.</a:t>
            </a:r>
            <a:endParaRPr b="0" i="0" sz="2500" u="none" cap="none" strike="noStrike">
              <a:solidFill>
                <a:srgbClr val="1F2020"/>
              </a:solidFill>
              <a:latin typeface="Arial"/>
              <a:ea typeface="Arial"/>
              <a:cs typeface="Arial"/>
              <a:sym typeface="Arial"/>
            </a:endParaRPr>
          </a:p>
        </p:txBody>
      </p:sp>
      <p:sp>
        <p:nvSpPr>
          <p:cNvPr id="137" name="Google Shape;137;p5"/>
          <p:cNvSpPr txBox="1"/>
          <p:nvPr/>
        </p:nvSpPr>
        <p:spPr>
          <a:xfrm>
            <a:off x="1335825" y="28421117"/>
            <a:ext cx="9171900" cy="57342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38" name="Google Shape;138;p5"/>
          <p:cNvSpPr txBox="1"/>
          <p:nvPr/>
        </p:nvSpPr>
        <p:spPr>
          <a:xfrm>
            <a:off x="3591519" y="28926215"/>
            <a:ext cx="6222610" cy="4888477"/>
          </a:xfrm>
          <a:prstGeom prst="rect">
            <a:avLst/>
          </a:prstGeom>
          <a:noFill/>
          <a:ln>
            <a:noFill/>
          </a:ln>
        </p:spPr>
        <p:txBody>
          <a:bodyPr anchorCtr="0" anchor="t" bIns="45700" lIns="91425" spcFirstLastPara="1" rIns="91425" wrap="square" tIns="45700">
            <a:spAutoFit/>
          </a:bodyPr>
          <a:lstStyle/>
          <a:p>
            <a:pPr indent="0" lvl="2" marL="20638"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Who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Created the Data </a:t>
            </a:r>
            <a:r>
              <a:rPr b="0" i="0" lang="en-AU" sz="3000" u="none" cap="none" strike="noStrike">
                <a:solidFill>
                  <a:srgbClr val="1F2020"/>
                </a:solidFill>
                <a:latin typeface="Arial"/>
                <a:ea typeface="Arial"/>
                <a:cs typeface="Arial"/>
                <a:sym typeface="Arial"/>
              </a:rPr>
              <a:t>(Data Providers) </a:t>
            </a:r>
            <a:endParaRPr/>
          </a:p>
          <a:p>
            <a:pPr indent="0" lvl="2" marL="20638"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Data providers:</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gain increased recognition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visibility for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extend the life of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meet responsibilities to share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from publicly funded research projects</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facilitate new collaborations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to expand research impact.</a:t>
            </a:r>
            <a:endParaRPr/>
          </a:p>
        </p:txBody>
      </p:sp>
      <p:sp>
        <p:nvSpPr>
          <p:cNvPr id="139" name="Google Shape;139;p5"/>
          <p:cNvSpPr txBox="1"/>
          <p:nvPr/>
        </p:nvSpPr>
        <p:spPr>
          <a:xfrm>
            <a:off x="1335825" y="34555825"/>
            <a:ext cx="9171900" cy="40506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40" name="Google Shape;140;p5"/>
          <p:cNvSpPr txBox="1"/>
          <p:nvPr/>
        </p:nvSpPr>
        <p:spPr>
          <a:xfrm>
            <a:off x="3591519" y="34942926"/>
            <a:ext cx="5797308" cy="3503483"/>
          </a:xfrm>
          <a:prstGeom prst="rect">
            <a:avLst/>
          </a:prstGeom>
          <a:noFill/>
          <a:ln>
            <a:noFill/>
          </a:ln>
        </p:spPr>
        <p:txBody>
          <a:bodyPr anchorCtr="0" anchor="t" bIns="45700" lIns="91425" spcFirstLastPara="1" rIns="91425" wrap="square" tIns="45700">
            <a:spAutoFit/>
          </a:bodyPr>
          <a:lstStyle/>
          <a:p>
            <a:pPr indent="0" lvl="2" marL="20638"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 Participants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and the Community </a:t>
            </a:r>
            <a:endParaRPr/>
          </a:p>
          <a:p>
            <a:pPr indent="0" lvl="2" marL="20638"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Participants and the community:</a:t>
            </a:r>
            <a:endParaRPr/>
          </a:p>
          <a:p>
            <a:pPr indent="-508000" lvl="1" marL="549275" marR="0" rtl="0" algn="l">
              <a:lnSpc>
                <a:spcPct val="100000"/>
              </a:lnSpc>
              <a:spcBef>
                <a:spcPts val="12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the most out of the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that participants provide</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meaningful contributions to more than one research project.</a:t>
            </a:r>
            <a:endParaRPr/>
          </a:p>
        </p:txBody>
      </p:sp>
      <p:sp>
        <p:nvSpPr>
          <p:cNvPr id="141" name="Google Shape;141;p5"/>
          <p:cNvSpPr txBox="1"/>
          <p:nvPr/>
        </p:nvSpPr>
        <p:spPr>
          <a:xfrm>
            <a:off x="11180009" y="38357398"/>
            <a:ext cx="8632068" cy="325764"/>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2. Data sharing workflow on Health Data Australia.</a:t>
            </a:r>
            <a:endParaRPr/>
          </a:p>
        </p:txBody>
      </p:sp>
      <p:sp>
        <p:nvSpPr>
          <p:cNvPr id="142" name="Google Shape;142;p5"/>
          <p:cNvSpPr txBox="1"/>
          <p:nvPr/>
        </p:nvSpPr>
        <p:spPr>
          <a:xfrm>
            <a:off x="11717079" y="23706831"/>
            <a:ext cx="9941700" cy="4386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Overview of Data Request Process</a:t>
            </a:r>
            <a:endParaRPr b="0" i="0" sz="3000" u="none" cap="none" strike="noStrike">
              <a:solidFill>
                <a:srgbClr val="1F2020"/>
              </a:solidFill>
              <a:latin typeface="Arial"/>
              <a:ea typeface="Arial"/>
              <a:cs typeface="Arial"/>
              <a:sym typeface="Arial"/>
            </a:endParaRPr>
          </a:p>
        </p:txBody>
      </p:sp>
      <p:sp>
        <p:nvSpPr>
          <p:cNvPr id="143" name="Google Shape;143;p5"/>
          <p:cNvSpPr txBox="1"/>
          <p:nvPr/>
        </p:nvSpPr>
        <p:spPr>
          <a:xfrm>
            <a:off x="11717079" y="29293066"/>
            <a:ext cx="4924607" cy="438582"/>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HeSANDA - How it Works </a:t>
            </a:r>
            <a:endParaRPr b="0" i="0" sz="3000" u="none" cap="none" strike="noStrike">
              <a:solidFill>
                <a:srgbClr val="1F2020"/>
              </a:solidFill>
              <a:latin typeface="Arial"/>
              <a:ea typeface="Arial"/>
              <a:cs typeface="Arial"/>
              <a:sym typeface="Arial"/>
            </a:endParaRPr>
          </a:p>
        </p:txBody>
      </p:sp>
      <p:sp>
        <p:nvSpPr>
          <p:cNvPr id="144" name="Google Shape;144;p5"/>
          <p:cNvSpPr txBox="1"/>
          <p:nvPr/>
        </p:nvSpPr>
        <p:spPr>
          <a:xfrm>
            <a:off x="11180009" y="16472768"/>
            <a:ext cx="13491858" cy="566905"/>
          </a:xfrm>
          <a:prstGeom prst="rect">
            <a:avLst/>
          </a:prstGeom>
          <a:noFill/>
          <a:ln>
            <a:noFill/>
          </a:ln>
        </p:spPr>
        <p:txBody>
          <a:bodyPr anchorCtr="0" anchor="t" bIns="0" lIns="0" spcFirstLastPara="1" rIns="0" wrap="square" tIns="0">
            <a:noAutofit/>
          </a:bodyPr>
          <a:lstStyle/>
          <a:p>
            <a:pPr indent="-1101725" lvl="0" marL="111760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1. The HeSANDA program consists of 9 nodes across Australia, representing 72 health research organisations. </a:t>
            </a:r>
            <a:r>
              <a:rPr b="1" i="1" lang="en-AU" sz="2000" u="none" cap="none" strike="noStrike">
                <a:solidFill>
                  <a:srgbClr val="00005F"/>
                </a:solidFill>
                <a:latin typeface="Arial"/>
                <a:ea typeface="Arial"/>
                <a:cs typeface="Arial"/>
                <a:sym typeface="Arial"/>
              </a:rPr>
              <a:t>To see if your institute is affiliated with HeSANDA, visit Health Data Australia (QR code above)</a:t>
            </a:r>
            <a:endParaRPr>
              <a:solidFill>
                <a:srgbClr val="00005F"/>
              </a:solidFill>
            </a:endParaRPr>
          </a:p>
        </p:txBody>
      </p:sp>
      <p:sp>
        <p:nvSpPr>
          <p:cNvPr id="145" name="Google Shape;145;p5"/>
          <p:cNvSpPr txBox="1"/>
          <p:nvPr/>
        </p:nvSpPr>
        <p:spPr>
          <a:xfrm>
            <a:off x="24748067" y="4593265"/>
            <a:ext cx="3746100" cy="4912800"/>
          </a:xfrm>
          <a:prstGeom prst="rect">
            <a:avLst/>
          </a:prstGeom>
          <a:solidFill>
            <a:srgbClr val="00005F"/>
          </a:solidFill>
          <a:ln>
            <a:noFill/>
          </a:ln>
        </p:spPr>
        <p:txBody>
          <a:bodyPr anchorCtr="0" anchor="t" bIns="178125"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1400" u="none" cap="none" strike="noStrike">
              <a:solidFill>
                <a:srgbClr val="000000"/>
              </a:solidFill>
              <a:latin typeface="Arial"/>
              <a:ea typeface="Arial"/>
              <a:cs typeface="Arial"/>
              <a:sym typeface="Arial"/>
            </a:endParaRPr>
          </a:p>
        </p:txBody>
      </p:sp>
      <p:pic>
        <p:nvPicPr>
          <p:cNvPr id="146" name="Google Shape;146;p5"/>
          <p:cNvPicPr preferRelativeResize="0"/>
          <p:nvPr/>
        </p:nvPicPr>
        <p:blipFill rotWithShape="1">
          <a:blip r:embed="rId5">
            <a:alphaModFix/>
          </a:blip>
          <a:srcRect b="9003" l="8809" r="8395" t="9370"/>
          <a:stretch/>
        </p:blipFill>
        <p:spPr>
          <a:xfrm>
            <a:off x="25186775" y="5079875"/>
            <a:ext cx="2881600" cy="2840924"/>
          </a:xfrm>
          <a:prstGeom prst="rect">
            <a:avLst/>
          </a:prstGeom>
          <a:noFill/>
          <a:ln>
            <a:noFill/>
          </a:ln>
        </p:spPr>
      </p:pic>
      <p:sp>
        <p:nvSpPr>
          <p:cNvPr id="147" name="Google Shape;147;p5"/>
          <p:cNvSpPr txBox="1"/>
          <p:nvPr/>
        </p:nvSpPr>
        <p:spPr>
          <a:xfrm>
            <a:off x="25170977" y="8122262"/>
            <a:ext cx="3081600" cy="923400"/>
          </a:xfrm>
          <a:prstGeom prst="rect">
            <a:avLst/>
          </a:prstGeom>
          <a:noFill/>
          <a:ln>
            <a:noFill/>
          </a:ln>
        </p:spPr>
        <p:txBody>
          <a:bodyPr anchorCtr="0" anchor="t" bIns="0" lIns="0" spcFirstLastPara="1" rIns="0" wrap="square" tIns="0">
            <a:spAutoFit/>
          </a:bodyPr>
          <a:lstStyle/>
          <a:p>
            <a:pPr indent="0" lvl="3" marL="0" marR="0" rtl="0" algn="l">
              <a:lnSpc>
                <a:spcPct val="100000"/>
              </a:lnSpc>
              <a:spcBef>
                <a:spcPts val="0"/>
              </a:spcBef>
              <a:spcAft>
                <a:spcPts val="0"/>
              </a:spcAft>
              <a:buClr>
                <a:srgbClr val="000000"/>
              </a:buClr>
              <a:buSzPts val="1200"/>
              <a:buFont typeface="Arial"/>
              <a:buNone/>
            </a:pPr>
            <a:r>
              <a:t/>
            </a:r>
            <a:endParaRPr b="1" i="0" sz="1200" u="none" cap="none" strike="noStrike">
              <a:solidFill>
                <a:schemeClr val="lt1"/>
              </a:solidFill>
              <a:latin typeface="Arial"/>
              <a:ea typeface="Arial"/>
              <a:cs typeface="Arial"/>
              <a:sym typeface="Arial"/>
            </a:endParaRPr>
          </a:p>
          <a:p>
            <a:pPr indent="0" lvl="3" marL="0" marR="0" rtl="0" algn="l">
              <a:lnSpc>
                <a:spcPct val="100000"/>
              </a:lnSpc>
              <a:spcBef>
                <a:spcPts val="0"/>
              </a:spcBef>
              <a:spcAft>
                <a:spcPts val="0"/>
              </a:spcAft>
              <a:buClr>
                <a:srgbClr val="000000"/>
              </a:buClr>
              <a:buSzPts val="2400"/>
              <a:buFont typeface="Arial"/>
              <a:buNone/>
            </a:pPr>
            <a:r>
              <a:rPr b="0" i="1" lang="en-AU" sz="2400" u="none" cap="none" strike="noStrike">
                <a:solidFill>
                  <a:schemeClr val="lt1"/>
                </a:solidFill>
                <a:latin typeface="Arial"/>
                <a:ea typeface="Arial"/>
                <a:cs typeface="Arial"/>
                <a:sym typeface="Arial"/>
              </a:rPr>
              <a:t>Scan to </a:t>
            </a:r>
            <a:r>
              <a:rPr i="1" lang="en-AU" sz="2400">
                <a:solidFill>
                  <a:schemeClr val="lt1"/>
                </a:solidFill>
              </a:rPr>
              <a:t>visit</a:t>
            </a:r>
            <a:br>
              <a:rPr b="0" i="0" lang="en-AU" sz="2400" u="none" cap="none" strike="noStrike">
                <a:solidFill>
                  <a:schemeClr val="lt1"/>
                </a:solidFill>
                <a:latin typeface="Arial"/>
                <a:ea typeface="Arial"/>
                <a:cs typeface="Arial"/>
                <a:sym typeface="Arial"/>
              </a:rPr>
            </a:br>
            <a:r>
              <a:rPr b="1" i="0" lang="en-AU" sz="2400" u="none" cap="none" strike="noStrike">
                <a:solidFill>
                  <a:schemeClr val="lt1"/>
                </a:solidFill>
                <a:latin typeface="Arial"/>
                <a:ea typeface="Arial"/>
                <a:cs typeface="Arial"/>
                <a:sym typeface="Arial"/>
              </a:rPr>
              <a:t>Health Data Australia</a:t>
            </a:r>
            <a:endParaRPr b="1" i="0" sz="2400" u="none" cap="none" strike="noStrike">
              <a:solidFill>
                <a:schemeClr val="lt1"/>
              </a:solidFill>
              <a:latin typeface="Arial"/>
              <a:ea typeface="Arial"/>
              <a:cs typeface="Arial"/>
              <a:sym typeface="Arial"/>
            </a:endParaRPr>
          </a:p>
        </p:txBody>
      </p:sp>
      <p:sp>
        <p:nvSpPr>
          <p:cNvPr id="148" name="Google Shape;148;p5"/>
          <p:cNvSpPr txBox="1"/>
          <p:nvPr/>
        </p:nvSpPr>
        <p:spPr>
          <a:xfrm>
            <a:off x="1785099" y="39951247"/>
            <a:ext cx="5523900" cy="11898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i="0" lang="en-AU" sz="1837" u="none" cap="none" strike="noStrike">
                <a:solidFill>
                  <a:srgbClr val="181818"/>
                </a:solidFill>
                <a:latin typeface="Arial"/>
                <a:ea typeface="Arial"/>
                <a:cs typeface="Arial"/>
                <a:sym typeface="Arial"/>
              </a:rPr>
              <a:t>AUTHORS:</a:t>
            </a:r>
            <a:endParaRPr b="0" i="0" sz="1837" u="none" cap="none" strike="noStrike">
              <a:solidFill>
                <a:srgbClr val="181818"/>
              </a:solidFill>
              <a:latin typeface="Arial"/>
              <a:ea typeface="Arial"/>
              <a:cs typeface="Arial"/>
              <a:sym typeface="Arial"/>
            </a:endParaRPr>
          </a:p>
          <a:p>
            <a:pPr indent="0" lvl="0" marL="0" marR="0" rtl="0" algn="l">
              <a:lnSpc>
                <a:spcPct val="95000"/>
              </a:lnSpc>
              <a:spcBef>
                <a:spcPts val="120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6">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7">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8">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9">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t/>
            </a:r>
            <a:endParaRPr b="0" i="0" sz="1500" u="none" cap="none" strike="noStrike">
              <a:solidFill>
                <a:srgbClr val="181818"/>
              </a:solidFill>
              <a:latin typeface="Arial"/>
              <a:ea typeface="Arial"/>
              <a:cs typeface="Arial"/>
              <a:sym typeface="Arial"/>
            </a:endParaRPr>
          </a:p>
        </p:txBody>
      </p:sp>
      <p:cxnSp>
        <p:nvCxnSpPr>
          <p:cNvPr id="149" name="Google Shape;149;p5"/>
          <p:cNvCxnSpPr/>
          <p:nvPr/>
        </p:nvCxnSpPr>
        <p:spPr>
          <a:xfrm>
            <a:off x="15177586" y="39955676"/>
            <a:ext cx="0" cy="1589400"/>
          </a:xfrm>
          <a:prstGeom prst="straightConnector1">
            <a:avLst/>
          </a:prstGeom>
          <a:noFill/>
          <a:ln cap="flat" cmpd="sng" w="9525">
            <a:solidFill>
              <a:srgbClr val="939597"/>
            </a:solidFill>
            <a:prstDash val="solid"/>
            <a:miter lim="800000"/>
            <a:headEnd len="sm" w="sm" type="none"/>
            <a:tailEnd len="sm" w="sm" type="none"/>
          </a:ln>
        </p:spPr>
      </p:cxnSp>
      <p:cxnSp>
        <p:nvCxnSpPr>
          <p:cNvPr id="150" name="Google Shape;150;p5"/>
          <p:cNvCxnSpPr/>
          <p:nvPr/>
        </p:nvCxnSpPr>
        <p:spPr>
          <a:xfrm>
            <a:off x="11149531" y="39955676"/>
            <a:ext cx="0" cy="1589400"/>
          </a:xfrm>
          <a:prstGeom prst="straightConnector1">
            <a:avLst/>
          </a:prstGeom>
          <a:noFill/>
          <a:ln cap="flat" cmpd="sng" w="9525">
            <a:solidFill>
              <a:srgbClr val="939597"/>
            </a:solidFill>
            <a:prstDash val="solid"/>
            <a:miter lim="800000"/>
            <a:headEnd len="sm" w="sm" type="none"/>
            <a:tailEnd len="sm" w="sm" type="none"/>
          </a:ln>
        </p:spPr>
      </p:cxnSp>
      <p:sp>
        <p:nvSpPr>
          <p:cNvPr id="151" name="Google Shape;151;p5"/>
          <p:cNvSpPr txBox="1"/>
          <p:nvPr/>
        </p:nvSpPr>
        <p:spPr>
          <a:xfrm>
            <a:off x="8170554" y="39951247"/>
            <a:ext cx="2548200" cy="11898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i="0" lang="en-AU" sz="1837" u="none" cap="none" strike="noStrike">
                <a:solidFill>
                  <a:srgbClr val="181818"/>
                </a:solidFill>
                <a:latin typeface="Arial"/>
                <a:ea typeface="Arial"/>
                <a:cs typeface="Arial"/>
                <a:sym typeface="Arial"/>
              </a:rPr>
              <a:t>CONFERENCE:</a:t>
            </a:r>
            <a:endParaRPr b="0" i="0" sz="1837" u="none" cap="none" strike="noStrike">
              <a:solidFill>
                <a:srgbClr val="181818"/>
              </a:solidFill>
              <a:latin typeface="Arial"/>
              <a:ea typeface="Arial"/>
              <a:cs typeface="Arial"/>
              <a:sym typeface="Arial"/>
            </a:endParaRPr>
          </a:p>
          <a:p>
            <a:pPr indent="0" lvl="0" marL="0" marR="0" rtl="0" algn="l">
              <a:lnSpc>
                <a:spcPct val="95000"/>
              </a:lnSpc>
              <a:spcBef>
                <a:spcPts val="120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Duntis auda por alique pliquid ea sum, conseque nossinc iendit utatessi dit ut sperem quam ipicident.Ur, con cus est, omni</a:t>
            </a:r>
            <a:endParaRPr b="0" i="0" sz="1400" u="none" cap="none" strike="noStrike">
              <a:solidFill>
                <a:srgbClr val="000000"/>
              </a:solidFill>
              <a:latin typeface="Arial"/>
              <a:ea typeface="Arial"/>
              <a:cs typeface="Arial"/>
              <a:sym typeface="Arial"/>
            </a:endParaRPr>
          </a:p>
        </p:txBody>
      </p:sp>
      <p:sp>
        <p:nvSpPr>
          <p:cNvPr id="152" name="Google Shape;152;p5"/>
          <p:cNvSpPr txBox="1"/>
          <p:nvPr/>
        </p:nvSpPr>
        <p:spPr>
          <a:xfrm>
            <a:off x="11580300" y="39951247"/>
            <a:ext cx="3348600" cy="16314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i="0" lang="en-AU" sz="1837" u="none" cap="none" strike="noStrike">
                <a:solidFill>
                  <a:srgbClr val="181818"/>
                </a:solidFill>
                <a:latin typeface="Arial"/>
                <a:ea typeface="Arial"/>
                <a:cs typeface="Arial"/>
                <a:sym typeface="Arial"/>
              </a:rPr>
              <a:t>CITE AS:</a:t>
            </a:r>
            <a:endParaRPr b="0" i="0" sz="1837" u="none" cap="none" strike="noStrike">
              <a:solidFill>
                <a:srgbClr val="181818"/>
              </a:solidFill>
              <a:latin typeface="Arial"/>
              <a:ea typeface="Arial"/>
              <a:cs typeface="Arial"/>
              <a:sym typeface="Arial"/>
            </a:endParaRPr>
          </a:p>
          <a:p>
            <a:pPr indent="0" lvl="0" marL="0" rtl="0" algn="l">
              <a:lnSpc>
                <a:spcPct val="95000"/>
              </a:lnSpc>
              <a:spcBef>
                <a:spcPts val="1202"/>
              </a:spcBef>
              <a:spcAft>
                <a:spcPts val="0"/>
              </a:spcAft>
              <a:buClr>
                <a:schemeClr val="dk1"/>
              </a:buClr>
              <a:buSzPts val="1500"/>
              <a:buFont typeface="Arial"/>
              <a:buNone/>
            </a:pPr>
            <a:r>
              <a:rPr lang="en-AU" sz="1500">
                <a:solidFill>
                  <a:srgbClr val="181818"/>
                </a:solidFill>
              </a:rPr>
              <a:t>ARDC Ltd. (2024). Discover Clinical Trials Data with Health Data Australia</a:t>
            </a:r>
            <a:endParaRPr sz="1500">
              <a:solidFill>
                <a:srgbClr val="181818"/>
              </a:solidFill>
            </a:endParaRPr>
          </a:p>
          <a:p>
            <a:pPr indent="0" lvl="0" marL="0" rtl="0" algn="l">
              <a:lnSpc>
                <a:spcPct val="95000"/>
              </a:lnSpc>
              <a:spcBef>
                <a:spcPts val="142"/>
              </a:spcBef>
              <a:spcAft>
                <a:spcPts val="0"/>
              </a:spcAft>
              <a:buClr>
                <a:schemeClr val="dk1"/>
              </a:buClr>
              <a:buSzPts val="1500"/>
              <a:buFont typeface="Arial"/>
              <a:buNone/>
            </a:pPr>
            <a:r>
              <a:rPr lang="en-AU" sz="1500">
                <a:solidFill>
                  <a:srgbClr val="181818"/>
                </a:solidFill>
              </a:rPr>
              <a:t>Viewed online at: </a:t>
            </a:r>
            <a:br>
              <a:rPr lang="en-AU" sz="1500">
                <a:solidFill>
                  <a:srgbClr val="181818"/>
                </a:solidFill>
              </a:rPr>
            </a:br>
            <a:r>
              <a:rPr lang="en-AU" sz="1500">
                <a:solidFill>
                  <a:srgbClr val="181818"/>
                </a:solidFill>
              </a:rPr>
              <a:t>http://doi.org/10.5281/zenodo.14052880</a:t>
            </a:r>
            <a:endParaRPr sz="1500">
              <a:solidFill>
                <a:srgbClr val="181818"/>
              </a:solidFill>
            </a:endParaRPr>
          </a:p>
          <a:p>
            <a:pPr indent="0" lvl="0" marL="0" marR="0" rtl="0" algn="l">
              <a:lnSpc>
                <a:spcPct val="95000"/>
              </a:lnSpc>
              <a:spcBef>
                <a:spcPts val="142"/>
              </a:spcBef>
              <a:spcAft>
                <a:spcPts val="0"/>
              </a:spcAft>
              <a:buClr>
                <a:schemeClr val="dk1"/>
              </a:buClr>
              <a:buSzPts val="1500"/>
              <a:buFont typeface="Arial"/>
              <a:buNone/>
            </a:pPr>
            <a:r>
              <a:t/>
            </a:r>
            <a:endParaRPr b="0" i="0" sz="1500" u="none" cap="none" strike="noStrike">
              <a:solidFill>
                <a:srgbClr val="181818"/>
              </a:solidFill>
              <a:latin typeface="Arial"/>
              <a:ea typeface="Arial"/>
              <a:cs typeface="Arial"/>
              <a:sym typeface="Arial"/>
            </a:endParaRPr>
          </a:p>
        </p:txBody>
      </p:sp>
      <p:cxnSp>
        <p:nvCxnSpPr>
          <p:cNvPr id="153" name="Google Shape;153;p5"/>
          <p:cNvCxnSpPr/>
          <p:nvPr/>
        </p:nvCxnSpPr>
        <p:spPr>
          <a:xfrm>
            <a:off x="7739777" y="39955676"/>
            <a:ext cx="0" cy="1589400"/>
          </a:xfrm>
          <a:prstGeom prst="straightConnector1">
            <a:avLst/>
          </a:prstGeom>
          <a:noFill/>
          <a:ln cap="flat" cmpd="sng" w="9525">
            <a:solidFill>
              <a:srgbClr val="939597"/>
            </a:solidFill>
            <a:prstDash val="solid"/>
            <a:miter lim="800000"/>
            <a:headEnd len="sm" w="sm" type="none"/>
            <a:tailEnd len="sm" w="sm" type="none"/>
          </a:ln>
        </p:spPr>
      </p:cxnSp>
      <p:pic>
        <p:nvPicPr>
          <p:cNvPr id="154" name="Google Shape;154;p5"/>
          <p:cNvPicPr preferRelativeResize="0"/>
          <p:nvPr/>
        </p:nvPicPr>
        <p:blipFill>
          <a:blip r:embed="rId10">
            <a:alphaModFix/>
          </a:blip>
          <a:stretch>
            <a:fillRect/>
          </a:stretch>
        </p:blipFill>
        <p:spPr>
          <a:xfrm>
            <a:off x="1692300" y="17136975"/>
            <a:ext cx="1668700" cy="1631400"/>
          </a:xfrm>
          <a:prstGeom prst="rect">
            <a:avLst/>
          </a:prstGeom>
          <a:noFill/>
          <a:ln>
            <a:noFill/>
          </a:ln>
        </p:spPr>
      </p:pic>
      <p:pic>
        <p:nvPicPr>
          <p:cNvPr id="155" name="Google Shape;155;p5"/>
          <p:cNvPicPr preferRelativeResize="0"/>
          <p:nvPr/>
        </p:nvPicPr>
        <p:blipFill rotWithShape="1">
          <a:blip r:embed="rId11">
            <a:alphaModFix/>
          </a:blip>
          <a:srcRect b="0" l="0" r="0" t="0"/>
          <a:stretch/>
        </p:blipFill>
        <p:spPr>
          <a:xfrm>
            <a:off x="1692300" y="21647225"/>
            <a:ext cx="1668700" cy="1631373"/>
          </a:xfrm>
          <a:prstGeom prst="rect">
            <a:avLst/>
          </a:prstGeom>
          <a:noFill/>
          <a:ln>
            <a:noFill/>
          </a:ln>
        </p:spPr>
      </p:pic>
      <p:pic>
        <p:nvPicPr>
          <p:cNvPr id="156" name="Google Shape;156;p5"/>
          <p:cNvPicPr preferRelativeResize="0"/>
          <p:nvPr/>
        </p:nvPicPr>
        <p:blipFill rotWithShape="1">
          <a:blip r:embed="rId12">
            <a:alphaModFix/>
          </a:blip>
          <a:srcRect b="0" l="0" r="0" t="0"/>
          <a:stretch/>
        </p:blipFill>
        <p:spPr>
          <a:xfrm>
            <a:off x="1692300" y="28974075"/>
            <a:ext cx="1668700" cy="1631378"/>
          </a:xfrm>
          <a:prstGeom prst="rect">
            <a:avLst/>
          </a:prstGeom>
          <a:noFill/>
          <a:ln>
            <a:noFill/>
          </a:ln>
        </p:spPr>
      </p:pic>
      <p:pic>
        <p:nvPicPr>
          <p:cNvPr id="157" name="Google Shape;157;p5"/>
          <p:cNvPicPr preferRelativeResize="0"/>
          <p:nvPr/>
        </p:nvPicPr>
        <p:blipFill rotWithShape="1">
          <a:blip r:embed="rId13">
            <a:alphaModFix/>
          </a:blip>
          <a:srcRect b="0" l="0" r="0" t="0"/>
          <a:stretch/>
        </p:blipFill>
        <p:spPr>
          <a:xfrm>
            <a:off x="1692300" y="35031950"/>
            <a:ext cx="1668700" cy="1631374"/>
          </a:xfrm>
          <a:prstGeom prst="rect">
            <a:avLst/>
          </a:prstGeom>
          <a:noFill/>
          <a:ln>
            <a:noFill/>
          </a:ln>
        </p:spPr>
      </p:pic>
      <p:pic>
        <p:nvPicPr>
          <p:cNvPr id="158" name="Google Shape;158;p5"/>
          <p:cNvPicPr preferRelativeResize="0"/>
          <p:nvPr/>
        </p:nvPicPr>
        <p:blipFill>
          <a:blip r:embed="rId14">
            <a:alphaModFix/>
          </a:blip>
          <a:stretch>
            <a:fillRect/>
          </a:stretch>
        </p:blipFill>
        <p:spPr>
          <a:xfrm>
            <a:off x="11640875" y="24379320"/>
            <a:ext cx="16863252" cy="3178328"/>
          </a:xfrm>
          <a:prstGeom prst="rect">
            <a:avLst/>
          </a:prstGeom>
          <a:noFill/>
          <a:ln>
            <a:noFill/>
          </a:ln>
        </p:spPr>
      </p:pic>
      <p:sp>
        <p:nvSpPr>
          <p:cNvPr id="159" name="Google Shape;159;p5"/>
          <p:cNvSpPr txBox="1"/>
          <p:nvPr/>
        </p:nvSpPr>
        <p:spPr>
          <a:xfrm>
            <a:off x="20178725" y="29936100"/>
            <a:ext cx="8806500" cy="86703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rPr b="0" i="0" lang="en-AU" sz="3000" u="none" cap="none" strike="noStrike">
                <a:solidFill>
                  <a:srgbClr val="404041"/>
                </a:solidFill>
                <a:latin typeface="Arial"/>
                <a:ea typeface="Arial"/>
                <a:cs typeface="Arial"/>
                <a:sym typeface="Arial"/>
              </a:rPr>
              <a:t>	-</a:t>
            </a:r>
            <a:endParaRPr/>
          </a:p>
        </p:txBody>
      </p:sp>
      <p:sp>
        <p:nvSpPr>
          <p:cNvPr id="160" name="Google Shape;160;p5"/>
          <p:cNvSpPr txBox="1"/>
          <p:nvPr/>
        </p:nvSpPr>
        <p:spPr>
          <a:xfrm>
            <a:off x="20169225" y="28712200"/>
            <a:ext cx="8858700" cy="834000"/>
          </a:xfrm>
          <a:prstGeom prst="rect">
            <a:avLst/>
          </a:prstGeom>
          <a:solidFill>
            <a:srgbClr val="00005F"/>
          </a:solidFill>
          <a:ln>
            <a:noFill/>
          </a:ln>
        </p:spPr>
        <p:txBody>
          <a:bodyPr anchorCtr="0" anchor="t" bIns="108000" lIns="540000" spcFirstLastPara="1" rIns="360000" wrap="square" tIns="108000">
            <a:spAutoFit/>
          </a:bodyPr>
          <a:lstStyle/>
          <a:p>
            <a:pPr indent="0" lvl="0" marL="0" marR="0" rtl="0" algn="l">
              <a:lnSpc>
                <a:spcPct val="100000"/>
              </a:lnSpc>
              <a:spcBef>
                <a:spcPts val="0"/>
              </a:spcBef>
              <a:spcAft>
                <a:spcPts val="0"/>
              </a:spcAft>
              <a:buClr>
                <a:schemeClr val="dk1"/>
              </a:buClr>
              <a:buSzPts val="4400"/>
              <a:buFont typeface="Arial"/>
              <a:buNone/>
            </a:pPr>
            <a:r>
              <a:rPr b="1" lang="en-AU" sz="4000">
                <a:solidFill>
                  <a:schemeClr val="lt1"/>
                </a:solidFill>
              </a:rPr>
              <a:t>Node Information</a:t>
            </a:r>
            <a:endParaRPr/>
          </a:p>
        </p:txBody>
      </p:sp>
      <p:sp>
        <p:nvSpPr>
          <p:cNvPr id="161" name="Google Shape;161;p5"/>
          <p:cNvSpPr txBox="1"/>
          <p:nvPr/>
        </p:nvSpPr>
        <p:spPr>
          <a:xfrm>
            <a:off x="20561575" y="30666275"/>
            <a:ext cx="8033100" cy="67881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lang="en-AU" sz="3000">
                <a:solidFill>
                  <a:srgbClr val="1F2020"/>
                </a:solidFill>
              </a:rPr>
              <a:t>Lorem ipsum</a:t>
            </a:r>
            <a:endParaRPr b="0" i="0" sz="3000" u="none" cap="none" strike="noStrike">
              <a:solidFill>
                <a:srgbClr val="1F2020"/>
              </a:solidFill>
              <a:latin typeface="Arial"/>
              <a:ea typeface="Arial"/>
              <a:cs typeface="Arial"/>
              <a:sym typeface="Arial"/>
            </a:endParaRPr>
          </a:p>
          <a:p>
            <a:pPr indent="0" lvl="0" marL="20637" rtl="0" algn="l">
              <a:spcBef>
                <a:spcPts val="1200"/>
              </a:spcBef>
              <a:spcAft>
                <a:spcPts val="0"/>
              </a:spcAft>
              <a:buNone/>
            </a:pPr>
            <a:r>
              <a:rPr lang="en-AU" sz="2500">
                <a:solidFill>
                  <a:srgbClr val="1F2020"/>
                </a:solidFill>
              </a:rPr>
              <a:t>Lorem ipsum dolor sit amet, consectetur adipiscing elit. Mauris tempor, neque sed tempus sollicitudin, dui nibh porttitor lorem, nec ullamcorper dui justo vitae erat. Suspendisse efficitur, leo ut viverra faucibus, est lorem congue ante, id dictum augue arcu non dolor. Donec tempor non dui vitae pretium. Mauris laoreet molestie nisl. Praesent feugiat ultricies erat, ac tristique elit consequat eu. Nulla facilisi. </a:t>
            </a:r>
            <a:endParaRPr sz="2500">
              <a:solidFill>
                <a:srgbClr val="1F2020"/>
              </a:solidFill>
            </a:endParaRPr>
          </a:p>
          <a:p>
            <a:pPr indent="0" lvl="0" marL="20637" rtl="0" algn="l">
              <a:spcBef>
                <a:spcPts val="1200"/>
              </a:spcBef>
              <a:spcAft>
                <a:spcPts val="0"/>
              </a:spcAft>
              <a:buNone/>
            </a:pPr>
            <a:r>
              <a:t/>
            </a:r>
            <a:endParaRPr sz="2500">
              <a:solidFill>
                <a:srgbClr val="1F2020"/>
              </a:solidFill>
            </a:endParaRPr>
          </a:p>
          <a:p>
            <a:pPr indent="0" lvl="0" marL="20637" rtl="0" algn="l">
              <a:spcBef>
                <a:spcPts val="1200"/>
              </a:spcBef>
              <a:spcAft>
                <a:spcPts val="0"/>
              </a:spcAft>
              <a:buNone/>
            </a:pPr>
            <a:r>
              <a:rPr lang="en-AU" sz="2500">
                <a:solidFill>
                  <a:srgbClr val="1F2020"/>
                </a:solidFill>
              </a:rPr>
              <a:t>Quisque justo eros, maximus eu lacus eget, congue bibendum urna. Suspendisse ullamcorper, ligula ac porttitor sollicitudin, nisi odio molestie quam, placerat facilisis velit est non tellus. Mauris malesuada id ipsum vitae sagittis. Mauris blandit dolor id felis sodales, fringilla dictum dolor efficitur. </a:t>
            </a:r>
            <a:endParaRPr sz="2500">
              <a:solidFill>
                <a:srgbClr val="1F202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6"/>
          <p:cNvPicPr preferRelativeResize="0"/>
          <p:nvPr/>
        </p:nvPicPr>
        <p:blipFill rotWithShape="1">
          <a:blip r:embed="rId3">
            <a:alphaModFix/>
          </a:blip>
          <a:srcRect b="0" l="19" r="19" t="0"/>
          <a:stretch/>
        </p:blipFill>
        <p:spPr>
          <a:xfrm>
            <a:off x="11210654" y="6785363"/>
            <a:ext cx="17763098" cy="9362318"/>
          </a:xfrm>
          <a:prstGeom prst="rect">
            <a:avLst/>
          </a:prstGeom>
          <a:noFill/>
          <a:ln>
            <a:noFill/>
          </a:ln>
        </p:spPr>
      </p:pic>
      <p:sp>
        <p:nvSpPr>
          <p:cNvPr id="167" name="Google Shape;167;p6"/>
          <p:cNvSpPr txBox="1"/>
          <p:nvPr/>
        </p:nvSpPr>
        <p:spPr>
          <a:xfrm>
            <a:off x="11210650" y="28776275"/>
            <a:ext cx="8712900" cy="92490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pic>
        <p:nvPicPr>
          <p:cNvPr id="168" name="Google Shape;168;p6"/>
          <p:cNvPicPr preferRelativeResize="0"/>
          <p:nvPr/>
        </p:nvPicPr>
        <p:blipFill>
          <a:blip r:embed="rId4">
            <a:alphaModFix/>
          </a:blip>
          <a:stretch>
            <a:fillRect/>
          </a:stretch>
        </p:blipFill>
        <p:spPr>
          <a:xfrm>
            <a:off x="11601887" y="29695475"/>
            <a:ext cx="7812602" cy="8264576"/>
          </a:xfrm>
          <a:prstGeom prst="rect">
            <a:avLst/>
          </a:prstGeom>
          <a:solidFill>
            <a:schemeClr val="lt2"/>
          </a:solidFill>
          <a:ln>
            <a:noFill/>
          </a:ln>
        </p:spPr>
      </p:pic>
      <p:sp>
        <p:nvSpPr>
          <p:cNvPr id="169" name="Google Shape;169;p6"/>
          <p:cNvSpPr/>
          <p:nvPr/>
        </p:nvSpPr>
        <p:spPr>
          <a:xfrm>
            <a:off x="11240425" y="23269575"/>
            <a:ext cx="17763000" cy="4810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0" name="Google Shape;170;p6"/>
          <p:cNvSpPr txBox="1"/>
          <p:nvPr>
            <p:ph type="title"/>
          </p:nvPr>
        </p:nvSpPr>
        <p:spPr>
          <a:xfrm>
            <a:off x="1325615" y="2736396"/>
            <a:ext cx="19867200" cy="3247800"/>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Clr>
                <a:srgbClr val="404041"/>
              </a:buClr>
              <a:buSzPts val="11500"/>
              <a:buFont typeface="Calibri"/>
              <a:buNone/>
            </a:pPr>
            <a:r>
              <a:rPr b="0" lang="en-AU" sz="9600">
                <a:solidFill>
                  <a:srgbClr val="1F2020"/>
                </a:solidFill>
                <a:latin typeface="Arial"/>
                <a:ea typeface="Arial"/>
                <a:cs typeface="Arial"/>
                <a:sym typeface="Arial"/>
              </a:rPr>
              <a:t>Discover Clinical Trials Data </a:t>
            </a:r>
            <a:br>
              <a:rPr b="0" lang="en-AU" sz="9600">
                <a:solidFill>
                  <a:srgbClr val="1F2020"/>
                </a:solidFill>
                <a:latin typeface="Arial"/>
                <a:ea typeface="Arial"/>
                <a:cs typeface="Arial"/>
                <a:sym typeface="Arial"/>
              </a:rPr>
            </a:br>
            <a:r>
              <a:rPr b="0" lang="en-AU" sz="9600">
                <a:solidFill>
                  <a:srgbClr val="1F2020"/>
                </a:solidFill>
                <a:latin typeface="Arial"/>
                <a:ea typeface="Arial"/>
                <a:cs typeface="Arial"/>
                <a:sym typeface="Arial"/>
              </a:rPr>
              <a:t>with</a:t>
            </a:r>
            <a:r>
              <a:rPr b="0" lang="en-AU" sz="9600">
                <a:solidFill>
                  <a:srgbClr val="1F2020"/>
                </a:solidFill>
              </a:rPr>
              <a:t> </a:t>
            </a:r>
            <a:r>
              <a:rPr lang="en-AU">
                <a:solidFill>
                  <a:srgbClr val="1F2020"/>
                </a:solidFill>
                <a:latin typeface="Arial"/>
                <a:ea typeface="Arial"/>
                <a:cs typeface="Arial"/>
                <a:sym typeface="Arial"/>
              </a:rPr>
              <a:t>Health Data Australia</a:t>
            </a:r>
            <a:endParaRPr/>
          </a:p>
        </p:txBody>
      </p:sp>
      <p:sp>
        <p:nvSpPr>
          <p:cNvPr id="171" name="Google Shape;171;p6"/>
          <p:cNvSpPr txBox="1"/>
          <p:nvPr>
            <p:ph idx="4" type="body"/>
          </p:nvPr>
        </p:nvSpPr>
        <p:spPr>
          <a:xfrm>
            <a:off x="1323850" y="8033500"/>
            <a:ext cx="9171900" cy="6554400"/>
          </a:xfrm>
          <a:prstGeom prst="rect">
            <a:avLst/>
          </a:prstGeom>
          <a:solidFill>
            <a:schemeClr val="lt1"/>
          </a:solidFill>
          <a:ln>
            <a:noFill/>
          </a:ln>
        </p:spPr>
        <p:txBody>
          <a:bodyPr anchorCtr="0" anchor="t" bIns="540000" lIns="540000" spcFirstLastPara="1" rIns="540000" wrap="square" tIns="468000">
            <a:noAutofit/>
          </a:bodyPr>
          <a:lstStyle/>
          <a:p>
            <a:pPr indent="0" lvl="0" marL="0" rtl="0" algn="l">
              <a:lnSpc>
                <a:spcPct val="100000"/>
              </a:lnSpc>
              <a:spcBef>
                <a:spcPts val="0"/>
              </a:spcBef>
              <a:spcAft>
                <a:spcPts val="0"/>
              </a:spcAft>
              <a:buSzPts val="3000"/>
              <a:buNone/>
            </a:pPr>
            <a:r>
              <a:rPr lang="en-AU" sz="2500">
                <a:solidFill>
                  <a:srgbClr val="1F2020"/>
                </a:solidFill>
              </a:rPr>
              <a:t>Health Data Australia is a national catalogue of Australian clinical trials data designed to facilitate </a:t>
            </a:r>
            <a:r>
              <a:rPr b="1" lang="en-AU" sz="2500">
                <a:solidFill>
                  <a:srgbClr val="1F2020"/>
                </a:solidFill>
              </a:rPr>
              <a:t>access, sharing and reuse of health research data. </a:t>
            </a:r>
            <a:endParaRPr sz="2500">
              <a:solidFill>
                <a:srgbClr val="1F2020"/>
              </a:solidFill>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lang="en-AU" sz="2500">
                <a:solidFill>
                  <a:srgbClr val="1F2020"/>
                </a:solidFill>
              </a:rPr>
              <a:t>Health and medical researchers can use the platform to discover and request access to data for their own research, or to register descriptions of their data to enhance discoverability by others.</a:t>
            </a:r>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lang="en-AU" sz="2500">
                <a:solidFill>
                  <a:srgbClr val="1F2020"/>
                </a:solidFill>
              </a:rPr>
              <a:t>Health Data Australia was developed by the </a:t>
            </a:r>
            <a:r>
              <a:rPr b="1" lang="en-AU" sz="2500">
                <a:solidFill>
                  <a:srgbClr val="1F2020"/>
                </a:solidFill>
              </a:rPr>
              <a:t>Australian Research Data Commons (ARDC)</a:t>
            </a:r>
            <a:r>
              <a:rPr lang="en-AU" sz="2500">
                <a:solidFill>
                  <a:srgbClr val="1F2020"/>
                </a:solidFill>
              </a:rPr>
              <a:t> in partnership with the health research community across Australia via the </a:t>
            </a:r>
            <a:r>
              <a:rPr b="1" lang="en-AU" sz="2500">
                <a:solidFill>
                  <a:srgbClr val="1F2020"/>
                </a:solidFill>
              </a:rPr>
              <a:t>Health Studies Australian National Data Asset (HeSANDA) program</a:t>
            </a:r>
            <a:r>
              <a:rPr lang="en-AU" sz="2500">
                <a:solidFill>
                  <a:srgbClr val="1F2020"/>
                </a:solidFill>
              </a:rPr>
              <a:t>.</a:t>
            </a:r>
            <a:endParaRPr/>
          </a:p>
        </p:txBody>
      </p:sp>
      <p:sp>
        <p:nvSpPr>
          <p:cNvPr id="172" name="Google Shape;172;p6"/>
          <p:cNvSpPr txBox="1"/>
          <p:nvPr>
            <p:ph idx="8" type="body"/>
          </p:nvPr>
        </p:nvSpPr>
        <p:spPr>
          <a:xfrm>
            <a:off x="1321130" y="6771347"/>
            <a:ext cx="9174600" cy="834000"/>
          </a:xfrm>
          <a:prstGeom prst="rect">
            <a:avLst/>
          </a:prstGeom>
          <a:solidFill>
            <a:srgbClr val="00005F"/>
          </a:solidFill>
          <a:ln>
            <a:noFill/>
          </a:ln>
        </p:spPr>
        <p:txBody>
          <a:bodyPr anchorCtr="0" anchor="t" bIns="108000" lIns="540000" spcFirstLastPara="1" rIns="360000" wrap="square" tIns="108000">
            <a:spAutoFit/>
          </a:bodyPr>
          <a:lstStyle/>
          <a:p>
            <a:pPr indent="0" lvl="0" marL="0" rtl="0" algn="l">
              <a:lnSpc>
                <a:spcPct val="100000"/>
              </a:lnSpc>
              <a:spcBef>
                <a:spcPts val="0"/>
              </a:spcBef>
              <a:spcAft>
                <a:spcPts val="0"/>
              </a:spcAft>
              <a:buSzPts val="4400"/>
              <a:buNone/>
            </a:pPr>
            <a:r>
              <a:rPr lang="en-AU" sz="4000"/>
              <a:t>What is Health Data Australia?</a:t>
            </a:r>
            <a:endParaRPr/>
          </a:p>
        </p:txBody>
      </p:sp>
      <p:sp>
        <p:nvSpPr>
          <p:cNvPr id="173" name="Google Shape;173;p6"/>
          <p:cNvSpPr txBox="1"/>
          <p:nvPr>
            <p:ph idx="15" type="body"/>
          </p:nvPr>
        </p:nvSpPr>
        <p:spPr>
          <a:xfrm>
            <a:off x="11222275" y="18999800"/>
            <a:ext cx="17763000" cy="3561600"/>
          </a:xfrm>
          <a:prstGeom prst="rect">
            <a:avLst/>
          </a:prstGeom>
          <a:solidFill>
            <a:schemeClr val="lt1"/>
          </a:solidFill>
          <a:ln>
            <a:noFill/>
          </a:ln>
        </p:spPr>
        <p:txBody>
          <a:bodyPr anchorCtr="0" anchor="t" bIns="540000" lIns="540000" spcFirstLastPara="1" rIns="540000" wrap="square" tIns="468000">
            <a:noAutofit/>
          </a:bodyPr>
          <a:lstStyle/>
          <a:p>
            <a:pPr indent="0" lvl="0" marL="0" rtl="0" algn="l">
              <a:lnSpc>
                <a:spcPct val="100000"/>
              </a:lnSpc>
              <a:spcBef>
                <a:spcPts val="0"/>
              </a:spcBef>
              <a:spcAft>
                <a:spcPts val="0"/>
              </a:spcAft>
              <a:buSzPts val="3000"/>
              <a:buNone/>
            </a:pPr>
            <a:r>
              <a:rPr b="1" lang="en-AU" sz="2500">
                <a:solidFill>
                  <a:srgbClr val="1F2020"/>
                </a:solidFill>
              </a:rPr>
              <a:t>The data is not stored on Health Data Australia. </a:t>
            </a:r>
            <a:r>
              <a:rPr lang="en-AU" sz="2500">
                <a:solidFill>
                  <a:srgbClr val="1F2020"/>
                </a:solidFill>
              </a:rPr>
              <a:t>Instead, the platform enables the data owners to provide and share  descriptions of the data (‘metadata’) to improve discoverability. In addition to metadata, data owners provide other documentation describing the dataset, such as study protocols and data dictionaries.</a:t>
            </a:r>
            <a:endParaRPr/>
          </a:p>
          <a:p>
            <a:pPr indent="0" lvl="0" marL="0" rtl="0" algn="l">
              <a:lnSpc>
                <a:spcPct val="100000"/>
              </a:lnSpc>
              <a:spcBef>
                <a:spcPts val="0"/>
              </a:spcBef>
              <a:spcAft>
                <a:spcPts val="0"/>
              </a:spcAft>
              <a:buSzPts val="3000"/>
              <a:buNone/>
            </a:pPr>
            <a:r>
              <a:t/>
            </a:r>
            <a:endParaRPr sz="2500">
              <a:solidFill>
                <a:srgbClr val="1F2020"/>
              </a:solidFill>
            </a:endParaRPr>
          </a:p>
          <a:p>
            <a:pPr indent="0" lvl="0" marL="0" rtl="0" algn="l">
              <a:lnSpc>
                <a:spcPct val="100000"/>
              </a:lnSpc>
              <a:spcBef>
                <a:spcPts val="0"/>
              </a:spcBef>
              <a:spcAft>
                <a:spcPts val="0"/>
              </a:spcAft>
              <a:buSzPts val="3000"/>
              <a:buNone/>
            </a:pPr>
            <a:r>
              <a:rPr b="1" lang="en-AU" sz="2500">
                <a:solidFill>
                  <a:srgbClr val="1F2020"/>
                </a:solidFill>
              </a:rPr>
              <a:t>The organisations responsible for the clinical trials retain control of the data and with whom it is shared</a:t>
            </a:r>
            <a:r>
              <a:rPr lang="en-AU" sz="2500">
                <a:solidFill>
                  <a:srgbClr val="1F2020"/>
                </a:solidFill>
              </a:rPr>
              <a:t>. Health Data Australia uses a standardised workflow for tracking and responding to data requests, while still allowing data owners to apply their own specific governance requirements for approving access to data.</a:t>
            </a:r>
            <a:endParaRPr/>
          </a:p>
        </p:txBody>
      </p:sp>
      <p:sp>
        <p:nvSpPr>
          <p:cNvPr id="174" name="Google Shape;174;p6"/>
          <p:cNvSpPr txBox="1"/>
          <p:nvPr>
            <p:ph idx="16" type="body"/>
          </p:nvPr>
        </p:nvSpPr>
        <p:spPr>
          <a:xfrm>
            <a:off x="11222275" y="17772800"/>
            <a:ext cx="17763000" cy="834000"/>
          </a:xfrm>
          <a:prstGeom prst="rect">
            <a:avLst/>
          </a:prstGeom>
          <a:solidFill>
            <a:srgbClr val="00005F"/>
          </a:solidFill>
          <a:ln>
            <a:noFill/>
          </a:ln>
        </p:spPr>
        <p:txBody>
          <a:bodyPr anchorCtr="0" anchor="t" bIns="108000" lIns="540000" spcFirstLastPara="1" rIns="360000" wrap="square" tIns="108000">
            <a:spAutoFit/>
          </a:bodyPr>
          <a:lstStyle/>
          <a:p>
            <a:pPr indent="0" lvl="0" marL="0" rtl="0" algn="l">
              <a:lnSpc>
                <a:spcPct val="100000"/>
              </a:lnSpc>
              <a:spcBef>
                <a:spcPts val="0"/>
              </a:spcBef>
              <a:spcAft>
                <a:spcPts val="0"/>
              </a:spcAft>
              <a:buSzPts val="4400"/>
              <a:buNone/>
            </a:pPr>
            <a:r>
              <a:rPr lang="en-AU" sz="4000"/>
              <a:t>How It Works</a:t>
            </a:r>
            <a:endParaRPr/>
          </a:p>
        </p:txBody>
      </p:sp>
      <p:sp>
        <p:nvSpPr>
          <p:cNvPr id="175" name="Google Shape;175;p6"/>
          <p:cNvSpPr txBox="1"/>
          <p:nvPr/>
        </p:nvSpPr>
        <p:spPr>
          <a:xfrm>
            <a:off x="1347525" y="16535700"/>
            <a:ext cx="9148200" cy="41124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rPr b="0" i="0" lang="en-AU" sz="3000" u="none" cap="none" strike="noStrike">
                <a:solidFill>
                  <a:srgbClr val="404041"/>
                </a:solidFill>
                <a:latin typeface="Arial"/>
                <a:ea typeface="Arial"/>
                <a:cs typeface="Arial"/>
                <a:sym typeface="Arial"/>
              </a:rPr>
              <a:t>	</a:t>
            </a:r>
            <a:endParaRPr/>
          </a:p>
        </p:txBody>
      </p:sp>
      <p:sp>
        <p:nvSpPr>
          <p:cNvPr id="176" name="Google Shape;176;p6"/>
          <p:cNvSpPr txBox="1"/>
          <p:nvPr/>
        </p:nvSpPr>
        <p:spPr>
          <a:xfrm>
            <a:off x="1334448" y="15311805"/>
            <a:ext cx="9171900" cy="834000"/>
          </a:xfrm>
          <a:prstGeom prst="rect">
            <a:avLst/>
          </a:prstGeom>
          <a:solidFill>
            <a:srgbClr val="00005F"/>
          </a:solidFill>
          <a:ln>
            <a:noFill/>
          </a:ln>
        </p:spPr>
        <p:txBody>
          <a:bodyPr anchorCtr="0" anchor="t" bIns="108000" lIns="540000" spcFirstLastPara="1" rIns="360000" wrap="square" tIns="108000">
            <a:spAutoFit/>
          </a:bodyPr>
          <a:lstStyle/>
          <a:p>
            <a:pPr indent="0" lvl="0" marL="0" marR="0" rtl="0" algn="l">
              <a:lnSpc>
                <a:spcPct val="100000"/>
              </a:lnSpc>
              <a:spcBef>
                <a:spcPts val="0"/>
              </a:spcBef>
              <a:spcAft>
                <a:spcPts val="0"/>
              </a:spcAft>
              <a:buClr>
                <a:schemeClr val="dk1"/>
              </a:buClr>
              <a:buSzPts val="4400"/>
              <a:buFont typeface="Arial"/>
              <a:buNone/>
            </a:pPr>
            <a:r>
              <a:rPr b="1" i="0" lang="en-AU" sz="4000" u="none" cap="none" strike="noStrike">
                <a:solidFill>
                  <a:schemeClr val="lt1"/>
                </a:solidFill>
                <a:latin typeface="Arial"/>
                <a:ea typeface="Arial"/>
                <a:cs typeface="Arial"/>
                <a:sym typeface="Arial"/>
              </a:rPr>
              <a:t>Benefits and Value                </a:t>
            </a:r>
            <a:endParaRPr/>
          </a:p>
        </p:txBody>
      </p:sp>
      <p:sp>
        <p:nvSpPr>
          <p:cNvPr id="177" name="Google Shape;177;p6"/>
          <p:cNvSpPr txBox="1"/>
          <p:nvPr/>
        </p:nvSpPr>
        <p:spPr>
          <a:xfrm>
            <a:off x="3591520" y="17039673"/>
            <a:ext cx="6222600" cy="30168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Australia</a:t>
            </a:r>
            <a:endParaRPr b="0" i="0" sz="3000" u="none" cap="none" strike="noStrike">
              <a:solidFill>
                <a:srgbClr val="1F2020"/>
              </a:solidFill>
              <a:latin typeface="Arial"/>
              <a:ea typeface="Arial"/>
              <a:cs typeface="Arial"/>
              <a:sym typeface="Arial"/>
            </a:endParaRPr>
          </a:p>
          <a:p>
            <a:pPr indent="0" lvl="2" marL="20637" marR="0" rtl="0" algn="l">
              <a:lnSpc>
                <a:spcPct val="100000"/>
              </a:lnSpc>
              <a:spcBef>
                <a:spcPts val="1200"/>
              </a:spcBef>
              <a:spcAft>
                <a:spcPts val="0"/>
              </a:spcAft>
              <a:buClr>
                <a:srgbClr val="000000"/>
              </a:buClr>
              <a:buSzPts val="3000"/>
              <a:buFont typeface="Arial"/>
              <a:buNone/>
            </a:pPr>
            <a:r>
              <a:rPr b="0" i="0" lang="en-AU" sz="2500" u="none" cap="none" strike="noStrike">
                <a:solidFill>
                  <a:srgbClr val="1F2020"/>
                </a:solidFill>
                <a:latin typeface="Arial"/>
                <a:ea typeface="Arial"/>
                <a:cs typeface="Arial"/>
                <a:sym typeface="Arial"/>
              </a:rPr>
              <a:t>Health Data Australia increases Australia’s return on investment in health and medical research by enabling researchers to reuse existing data, informing new research questions, and initiating new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research collaborations. </a:t>
            </a:r>
            <a:endParaRPr b="0" i="0" sz="2500" u="none" cap="none" strike="noStrike">
              <a:solidFill>
                <a:srgbClr val="1F2020"/>
              </a:solidFill>
              <a:latin typeface="Arial"/>
              <a:ea typeface="Arial"/>
              <a:cs typeface="Arial"/>
              <a:sym typeface="Arial"/>
            </a:endParaRPr>
          </a:p>
        </p:txBody>
      </p:sp>
      <p:sp>
        <p:nvSpPr>
          <p:cNvPr id="178" name="Google Shape;178;p6"/>
          <p:cNvSpPr txBox="1"/>
          <p:nvPr/>
        </p:nvSpPr>
        <p:spPr>
          <a:xfrm>
            <a:off x="1335825" y="21048608"/>
            <a:ext cx="9171900" cy="69720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79" name="Google Shape;179;p6"/>
          <p:cNvSpPr txBox="1"/>
          <p:nvPr/>
        </p:nvSpPr>
        <p:spPr>
          <a:xfrm>
            <a:off x="3591519" y="21571033"/>
            <a:ext cx="6404400" cy="60441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Seeking Data </a:t>
            </a:r>
            <a:r>
              <a:rPr b="0" i="0" lang="en-AU" sz="3000" u="none" cap="none" strike="noStrike">
                <a:solidFill>
                  <a:srgbClr val="1F2020"/>
                </a:solidFill>
                <a:latin typeface="Arial"/>
                <a:ea typeface="Arial"/>
                <a:cs typeface="Arial"/>
                <a:sym typeface="Arial"/>
              </a:rPr>
              <a:t>(Data Users)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Health Data Australia:</a:t>
            </a:r>
            <a:endParaRPr b="0" i="1" sz="2500" u="none" cap="none" strike="noStrike">
              <a:solidFill>
                <a:srgbClr val="1F2020"/>
              </a:solidFill>
              <a:latin typeface="Arial"/>
              <a:ea typeface="Arial"/>
              <a:cs typeface="Arial"/>
              <a:sym typeface="Arial"/>
            </a:endParaRPr>
          </a:p>
          <a:p>
            <a:pPr indent="-508000" lvl="0"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inspires new research questions and provides opportunities to build richer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more extensive datasets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provides a systematic and clear mechanism to create new collaborations</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reduces research costs and duplication</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saves time by collating available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clinical data in one place and using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 clear pathway to request data</a:t>
            </a:r>
            <a:endParaRPr b="0" i="0" sz="2500" u="none" cap="none" strike="noStrike">
              <a:solidFill>
                <a:srgbClr val="1F2020"/>
              </a:solidFill>
              <a:latin typeface="Arial"/>
              <a:ea typeface="Arial"/>
              <a:cs typeface="Arial"/>
              <a:sym typeface="Arial"/>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accelerates research discovery.</a:t>
            </a:r>
            <a:endParaRPr b="0" i="0" sz="2500" u="none" cap="none" strike="noStrike">
              <a:solidFill>
                <a:srgbClr val="1F2020"/>
              </a:solidFill>
              <a:latin typeface="Arial"/>
              <a:ea typeface="Arial"/>
              <a:cs typeface="Arial"/>
              <a:sym typeface="Arial"/>
            </a:endParaRPr>
          </a:p>
        </p:txBody>
      </p:sp>
      <p:sp>
        <p:nvSpPr>
          <p:cNvPr id="180" name="Google Shape;180;p6"/>
          <p:cNvSpPr txBox="1"/>
          <p:nvPr/>
        </p:nvSpPr>
        <p:spPr>
          <a:xfrm>
            <a:off x="1335825" y="28421117"/>
            <a:ext cx="9171900" cy="57342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81" name="Google Shape;181;p6"/>
          <p:cNvSpPr txBox="1"/>
          <p:nvPr/>
        </p:nvSpPr>
        <p:spPr>
          <a:xfrm>
            <a:off x="3591519" y="28926215"/>
            <a:ext cx="6222600" cy="47613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Researchers Who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Created the Data </a:t>
            </a:r>
            <a:r>
              <a:rPr b="0" i="0" lang="en-AU" sz="3000" u="none" cap="none" strike="noStrike">
                <a:solidFill>
                  <a:srgbClr val="1F2020"/>
                </a:solidFill>
                <a:latin typeface="Arial"/>
                <a:ea typeface="Arial"/>
                <a:cs typeface="Arial"/>
                <a:sym typeface="Arial"/>
              </a:rPr>
              <a:t>(Data Providers)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Data providers:</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gain increased recognition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and visibility for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extend the life of research</a:t>
            </a:r>
            <a:endParaRPr/>
          </a:p>
          <a:p>
            <a:pPr indent="-508000" lvl="1" marL="549275" marR="0" rtl="0" algn="l">
              <a:lnSpc>
                <a:spcPct val="100000"/>
              </a:lnSpc>
              <a:spcBef>
                <a:spcPts val="10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meet responsibilities to share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from publicly funded research projects</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facilitate new collaborations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to expand research impact.</a:t>
            </a:r>
            <a:endParaRPr/>
          </a:p>
        </p:txBody>
      </p:sp>
      <p:sp>
        <p:nvSpPr>
          <p:cNvPr id="182" name="Google Shape;182;p6"/>
          <p:cNvSpPr txBox="1"/>
          <p:nvPr/>
        </p:nvSpPr>
        <p:spPr>
          <a:xfrm>
            <a:off x="1335825" y="34555825"/>
            <a:ext cx="9171900" cy="4050600"/>
          </a:xfrm>
          <a:prstGeom prst="rect">
            <a:avLst/>
          </a:prstGeom>
          <a:solidFill>
            <a:schemeClr val="lt1"/>
          </a:solidFill>
          <a:ln>
            <a:noFill/>
          </a:ln>
        </p:spPr>
        <p:txBody>
          <a:bodyPr anchorCtr="0" anchor="t" bIns="540000"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3000" u="none" cap="none" strike="noStrike">
              <a:solidFill>
                <a:srgbClr val="404041"/>
              </a:solidFill>
              <a:latin typeface="Calibri"/>
              <a:ea typeface="Calibri"/>
              <a:cs typeface="Calibri"/>
              <a:sym typeface="Calibri"/>
            </a:endParaRPr>
          </a:p>
        </p:txBody>
      </p:sp>
      <p:sp>
        <p:nvSpPr>
          <p:cNvPr id="183" name="Google Shape;183;p6"/>
          <p:cNvSpPr txBox="1"/>
          <p:nvPr/>
        </p:nvSpPr>
        <p:spPr>
          <a:xfrm>
            <a:off x="3591519" y="34942926"/>
            <a:ext cx="5797200" cy="3375900"/>
          </a:xfrm>
          <a:prstGeom prst="rect">
            <a:avLst/>
          </a:prstGeom>
          <a:noFill/>
          <a:ln>
            <a:noFill/>
          </a:ln>
        </p:spPr>
        <p:txBody>
          <a:bodyPr anchorCtr="0" anchor="t" bIns="45700" lIns="91425" spcFirstLastPara="1" rIns="91425" wrap="square" tIns="45700">
            <a:spAutoFit/>
          </a:bodyPr>
          <a:lstStyle/>
          <a:p>
            <a:pPr indent="0" lvl="2" marL="20637" marR="0" rtl="0" algn="l">
              <a:lnSpc>
                <a:spcPct val="100000"/>
              </a:lnSpc>
              <a:spcBef>
                <a:spcPts val="0"/>
              </a:spcBef>
              <a:spcAft>
                <a:spcPts val="0"/>
              </a:spcAft>
              <a:buNone/>
            </a:pPr>
            <a:r>
              <a:rPr b="1" i="0" lang="en-AU" sz="3000" u="none" cap="none" strike="noStrike">
                <a:solidFill>
                  <a:srgbClr val="1F2020"/>
                </a:solidFill>
                <a:latin typeface="Arial"/>
                <a:ea typeface="Arial"/>
                <a:cs typeface="Arial"/>
                <a:sym typeface="Arial"/>
              </a:rPr>
              <a:t>For Research Participants </a:t>
            </a:r>
            <a:br>
              <a:rPr b="1" i="0" lang="en-AU" sz="3000" u="none" cap="none" strike="noStrike">
                <a:solidFill>
                  <a:srgbClr val="1F2020"/>
                </a:solidFill>
                <a:latin typeface="Arial"/>
                <a:ea typeface="Arial"/>
                <a:cs typeface="Arial"/>
                <a:sym typeface="Arial"/>
              </a:rPr>
            </a:br>
            <a:r>
              <a:rPr b="1" i="0" lang="en-AU" sz="3000" u="none" cap="none" strike="noStrike">
                <a:solidFill>
                  <a:srgbClr val="1F2020"/>
                </a:solidFill>
                <a:latin typeface="Arial"/>
                <a:ea typeface="Arial"/>
                <a:cs typeface="Arial"/>
                <a:sym typeface="Arial"/>
              </a:rPr>
              <a:t>and the Community </a:t>
            </a:r>
            <a:endParaRPr/>
          </a:p>
          <a:p>
            <a:pPr indent="0" lvl="2" marL="20637" marR="0" rtl="0" algn="l">
              <a:lnSpc>
                <a:spcPct val="100000"/>
              </a:lnSpc>
              <a:spcBef>
                <a:spcPts val="1200"/>
              </a:spcBef>
              <a:spcAft>
                <a:spcPts val="0"/>
              </a:spcAft>
              <a:buNone/>
            </a:pPr>
            <a:r>
              <a:rPr b="0" i="1" lang="en-AU" sz="2500" u="none" cap="none" strike="noStrike">
                <a:solidFill>
                  <a:srgbClr val="1F2020"/>
                </a:solidFill>
                <a:latin typeface="Arial"/>
                <a:ea typeface="Arial"/>
                <a:cs typeface="Arial"/>
                <a:sym typeface="Arial"/>
              </a:rPr>
              <a:t>Participants and the community:</a:t>
            </a:r>
            <a:endParaRPr/>
          </a:p>
          <a:p>
            <a:pPr indent="-508000" lvl="1" marL="549275" marR="0" rtl="0" algn="l">
              <a:lnSpc>
                <a:spcPct val="100000"/>
              </a:lnSpc>
              <a:spcBef>
                <a:spcPts val="1200"/>
              </a:spcBef>
              <a:spcAft>
                <a:spcPts val="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the most out of the data </a:t>
            </a:r>
            <a:br>
              <a:rPr b="0" i="0" lang="en-AU" sz="2500" u="none" cap="none" strike="noStrike">
                <a:solidFill>
                  <a:srgbClr val="1F2020"/>
                </a:solidFill>
                <a:latin typeface="Arial"/>
                <a:ea typeface="Arial"/>
                <a:cs typeface="Arial"/>
                <a:sym typeface="Arial"/>
              </a:rPr>
            </a:br>
            <a:r>
              <a:rPr b="0" i="0" lang="en-AU" sz="2500" u="none" cap="none" strike="noStrike">
                <a:solidFill>
                  <a:srgbClr val="1F2020"/>
                </a:solidFill>
                <a:latin typeface="Arial"/>
                <a:ea typeface="Arial"/>
                <a:cs typeface="Arial"/>
                <a:sym typeface="Arial"/>
              </a:rPr>
              <a:t>that participants provide</a:t>
            </a:r>
            <a:endParaRPr/>
          </a:p>
          <a:p>
            <a:pPr indent="-508000" lvl="1" marL="549275" marR="0" rtl="0" algn="l">
              <a:lnSpc>
                <a:spcPct val="100000"/>
              </a:lnSpc>
              <a:spcBef>
                <a:spcPts val="1000"/>
              </a:spcBef>
              <a:spcAft>
                <a:spcPts val="1000"/>
              </a:spcAft>
              <a:buClr>
                <a:srgbClr val="000000"/>
              </a:buClr>
              <a:buSzPts val="1625"/>
              <a:buFont typeface="NTR"/>
              <a:buChar char="◼"/>
            </a:pPr>
            <a:r>
              <a:rPr b="0" i="0" lang="en-AU" sz="2500" u="none" cap="none" strike="noStrike">
                <a:solidFill>
                  <a:srgbClr val="1F2020"/>
                </a:solidFill>
                <a:latin typeface="Arial"/>
                <a:ea typeface="Arial"/>
                <a:cs typeface="Arial"/>
                <a:sym typeface="Arial"/>
              </a:rPr>
              <a:t>make meaningful contributions to more than one research project.</a:t>
            </a:r>
            <a:endParaRPr/>
          </a:p>
        </p:txBody>
      </p:sp>
      <p:sp>
        <p:nvSpPr>
          <p:cNvPr id="184" name="Google Shape;184;p6"/>
          <p:cNvSpPr txBox="1"/>
          <p:nvPr/>
        </p:nvSpPr>
        <p:spPr>
          <a:xfrm>
            <a:off x="11180009" y="38357398"/>
            <a:ext cx="8632200" cy="325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2. Data sharing workflow on Health Data Australia.</a:t>
            </a:r>
            <a:endParaRPr/>
          </a:p>
        </p:txBody>
      </p:sp>
      <p:sp>
        <p:nvSpPr>
          <p:cNvPr id="185" name="Google Shape;185;p6"/>
          <p:cNvSpPr txBox="1"/>
          <p:nvPr/>
        </p:nvSpPr>
        <p:spPr>
          <a:xfrm>
            <a:off x="11717079" y="23685411"/>
            <a:ext cx="9941700" cy="4386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Overview of Data Request Process</a:t>
            </a:r>
            <a:endParaRPr b="0" i="0" sz="3000" u="none" cap="none" strike="noStrike">
              <a:solidFill>
                <a:srgbClr val="1F2020"/>
              </a:solidFill>
              <a:latin typeface="Arial"/>
              <a:ea typeface="Arial"/>
              <a:cs typeface="Arial"/>
              <a:sym typeface="Arial"/>
            </a:endParaRPr>
          </a:p>
        </p:txBody>
      </p:sp>
      <p:sp>
        <p:nvSpPr>
          <p:cNvPr id="186" name="Google Shape;186;p6"/>
          <p:cNvSpPr txBox="1"/>
          <p:nvPr/>
        </p:nvSpPr>
        <p:spPr>
          <a:xfrm>
            <a:off x="11998066" y="29293066"/>
            <a:ext cx="4924500" cy="438600"/>
          </a:xfrm>
          <a:prstGeom prst="rect">
            <a:avLst/>
          </a:prstGeom>
          <a:noFill/>
          <a:ln>
            <a:noFill/>
          </a:ln>
        </p:spPr>
        <p:txBody>
          <a:bodyPr anchorCtr="0" anchor="t" bIns="0" lIns="0" spcFirstLastPara="1" rIns="0" wrap="square" tIns="0">
            <a:spAutoFit/>
          </a:bodyPr>
          <a:lstStyle/>
          <a:p>
            <a:pPr indent="0" lvl="0" marL="0" marR="0" rtl="0" algn="l">
              <a:lnSpc>
                <a:spcPct val="95000"/>
              </a:lnSpc>
              <a:spcBef>
                <a:spcPts val="0"/>
              </a:spcBef>
              <a:spcAft>
                <a:spcPts val="0"/>
              </a:spcAft>
              <a:buClr>
                <a:schemeClr val="dk1"/>
              </a:buClr>
              <a:buSzPts val="4400"/>
              <a:buFont typeface="Arial"/>
              <a:buNone/>
            </a:pPr>
            <a:r>
              <a:rPr b="1" i="0" lang="en-AU" sz="3000" u="none" cap="none" strike="noStrike">
                <a:solidFill>
                  <a:srgbClr val="1F2020"/>
                </a:solidFill>
                <a:latin typeface="Arial"/>
                <a:ea typeface="Arial"/>
                <a:cs typeface="Arial"/>
                <a:sym typeface="Arial"/>
              </a:rPr>
              <a:t>HeSANDA - How it Works </a:t>
            </a:r>
            <a:endParaRPr b="0" i="0" sz="3000" u="none" cap="none" strike="noStrike">
              <a:solidFill>
                <a:srgbClr val="1F2020"/>
              </a:solidFill>
              <a:latin typeface="Arial"/>
              <a:ea typeface="Arial"/>
              <a:cs typeface="Arial"/>
              <a:sym typeface="Arial"/>
            </a:endParaRPr>
          </a:p>
        </p:txBody>
      </p:sp>
      <p:sp>
        <p:nvSpPr>
          <p:cNvPr id="187" name="Google Shape;187;p6"/>
          <p:cNvSpPr txBox="1"/>
          <p:nvPr/>
        </p:nvSpPr>
        <p:spPr>
          <a:xfrm>
            <a:off x="11180009" y="16472768"/>
            <a:ext cx="13491900" cy="567000"/>
          </a:xfrm>
          <a:prstGeom prst="rect">
            <a:avLst/>
          </a:prstGeom>
          <a:noFill/>
          <a:ln>
            <a:noFill/>
          </a:ln>
        </p:spPr>
        <p:txBody>
          <a:bodyPr anchorCtr="0" anchor="t" bIns="0" lIns="0" spcFirstLastPara="1" rIns="0" wrap="square" tIns="0">
            <a:noAutofit/>
          </a:bodyPr>
          <a:lstStyle/>
          <a:p>
            <a:pPr indent="-1101725" lvl="0" marL="1117600" marR="0" rtl="0" algn="l">
              <a:lnSpc>
                <a:spcPct val="100000"/>
              </a:lnSpc>
              <a:spcBef>
                <a:spcPts val="0"/>
              </a:spcBef>
              <a:spcAft>
                <a:spcPts val="0"/>
              </a:spcAft>
              <a:buClr>
                <a:schemeClr val="dk1"/>
              </a:buClr>
              <a:buSzPts val="2000"/>
              <a:buFont typeface="Arial"/>
              <a:buNone/>
            </a:pPr>
            <a:r>
              <a:rPr b="0" i="1" lang="en-AU" sz="2000" u="none" cap="none" strike="noStrike">
                <a:solidFill>
                  <a:srgbClr val="939597"/>
                </a:solidFill>
                <a:latin typeface="Arial"/>
                <a:ea typeface="Arial"/>
                <a:cs typeface="Arial"/>
                <a:sym typeface="Arial"/>
              </a:rPr>
              <a:t>Figure 1. The HeSANDA program consists of 9 nodes across Australia, representing 72 health research organisations. </a:t>
            </a:r>
            <a:r>
              <a:rPr b="1" i="1" lang="en-AU" sz="2000" u="none" cap="none" strike="noStrike">
                <a:solidFill>
                  <a:srgbClr val="00005F"/>
                </a:solidFill>
                <a:latin typeface="Arial"/>
                <a:ea typeface="Arial"/>
                <a:cs typeface="Arial"/>
                <a:sym typeface="Arial"/>
              </a:rPr>
              <a:t>To see if your institute is affiliated with HeSANDA, visit Health Data Australia (QR code </a:t>
            </a:r>
            <a:r>
              <a:rPr b="1" i="1" lang="en-AU" sz="2000">
                <a:solidFill>
                  <a:srgbClr val="00005F"/>
                </a:solidFill>
              </a:rPr>
              <a:t>below</a:t>
            </a:r>
            <a:r>
              <a:rPr b="1" i="1" lang="en-AU" sz="2000" u="none" cap="none" strike="noStrike">
                <a:solidFill>
                  <a:srgbClr val="00005F"/>
                </a:solidFill>
                <a:latin typeface="Arial"/>
                <a:ea typeface="Arial"/>
                <a:cs typeface="Arial"/>
                <a:sym typeface="Arial"/>
              </a:rPr>
              <a:t>)</a:t>
            </a:r>
            <a:endParaRPr>
              <a:solidFill>
                <a:srgbClr val="00005F"/>
              </a:solidFill>
            </a:endParaRPr>
          </a:p>
        </p:txBody>
      </p:sp>
      <p:sp>
        <p:nvSpPr>
          <p:cNvPr id="188" name="Google Shape;188;p6"/>
          <p:cNvSpPr txBox="1"/>
          <p:nvPr/>
        </p:nvSpPr>
        <p:spPr>
          <a:xfrm>
            <a:off x="20640275" y="28788072"/>
            <a:ext cx="8379300" cy="9818400"/>
          </a:xfrm>
          <a:prstGeom prst="rect">
            <a:avLst/>
          </a:prstGeom>
          <a:solidFill>
            <a:srgbClr val="00005F"/>
          </a:solidFill>
          <a:ln>
            <a:noFill/>
          </a:ln>
        </p:spPr>
        <p:txBody>
          <a:bodyPr anchorCtr="0" anchor="t" bIns="178125" lIns="540000" spcFirstLastPara="1" rIns="540000" wrap="square" tIns="468000">
            <a:noAutofit/>
          </a:bodyPr>
          <a:lstStyle/>
          <a:p>
            <a:pPr indent="0" lvl="0" marL="0" marR="0" rtl="0" algn="l">
              <a:lnSpc>
                <a:spcPct val="100000"/>
              </a:lnSpc>
              <a:spcBef>
                <a:spcPts val="0"/>
              </a:spcBef>
              <a:spcAft>
                <a:spcPts val="0"/>
              </a:spcAft>
              <a:buClr>
                <a:schemeClr val="dk1"/>
              </a:buClr>
              <a:buSzPts val="30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6"/>
          <p:cNvSpPr txBox="1"/>
          <p:nvPr/>
        </p:nvSpPr>
        <p:spPr>
          <a:xfrm>
            <a:off x="21320075" y="29599400"/>
            <a:ext cx="7035900" cy="1847100"/>
          </a:xfrm>
          <a:prstGeom prst="rect">
            <a:avLst/>
          </a:prstGeom>
          <a:noFill/>
          <a:ln>
            <a:noFill/>
          </a:ln>
        </p:spPr>
        <p:txBody>
          <a:bodyPr anchorCtr="0" anchor="t" bIns="0" lIns="0" spcFirstLastPara="1" rIns="0" wrap="square" tIns="0">
            <a:spAutoFit/>
          </a:bodyPr>
          <a:lstStyle/>
          <a:p>
            <a:pPr indent="0" lvl="3" marL="0" marR="0" rtl="0" algn="ctr">
              <a:lnSpc>
                <a:spcPct val="100000"/>
              </a:lnSpc>
              <a:spcBef>
                <a:spcPts val="0"/>
              </a:spcBef>
              <a:spcAft>
                <a:spcPts val="0"/>
              </a:spcAft>
              <a:buClr>
                <a:srgbClr val="000000"/>
              </a:buClr>
              <a:buSzPts val="1200"/>
              <a:buFont typeface="Arial"/>
              <a:buNone/>
            </a:pPr>
            <a:r>
              <a:rPr b="1" lang="en-AU" sz="4000">
                <a:solidFill>
                  <a:schemeClr val="lt1"/>
                </a:solidFill>
              </a:rPr>
              <a:t>Discover clinical trials data and learn how to register descriptions of your data</a:t>
            </a:r>
            <a:endParaRPr b="1" sz="3400">
              <a:solidFill>
                <a:schemeClr val="lt1"/>
              </a:solidFill>
            </a:endParaRPr>
          </a:p>
        </p:txBody>
      </p:sp>
      <p:sp>
        <p:nvSpPr>
          <p:cNvPr id="190" name="Google Shape;190;p6"/>
          <p:cNvSpPr txBox="1"/>
          <p:nvPr/>
        </p:nvSpPr>
        <p:spPr>
          <a:xfrm>
            <a:off x="1785100" y="39951250"/>
            <a:ext cx="5797200" cy="11898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lang="en-AU" sz="1837">
                <a:solidFill>
                  <a:srgbClr val="181818"/>
                </a:solidFill>
              </a:rPr>
              <a:t>SPEAK TO US ABOUT HEALTH DATA AUSTRALIA</a:t>
            </a:r>
            <a:r>
              <a:rPr b="1" i="0" lang="en-AU" sz="1837" u="none" cap="none" strike="noStrike">
                <a:solidFill>
                  <a:srgbClr val="181818"/>
                </a:solidFill>
                <a:latin typeface="Arial"/>
                <a:ea typeface="Arial"/>
                <a:cs typeface="Arial"/>
                <a:sym typeface="Arial"/>
              </a:rPr>
              <a:t>:</a:t>
            </a:r>
            <a:endParaRPr b="0" i="0" sz="1837" u="none" cap="none" strike="noStrike">
              <a:solidFill>
                <a:srgbClr val="181818"/>
              </a:solidFill>
              <a:latin typeface="Arial"/>
              <a:ea typeface="Arial"/>
              <a:cs typeface="Arial"/>
              <a:sym typeface="Arial"/>
            </a:endParaRPr>
          </a:p>
          <a:p>
            <a:pPr indent="0" lvl="0" marL="0" marR="0" rtl="0" algn="l">
              <a:lnSpc>
                <a:spcPct val="95000"/>
              </a:lnSpc>
              <a:spcBef>
                <a:spcPts val="120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5">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6">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7">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Firstname Lastname -  Position - </a:t>
            </a:r>
            <a:r>
              <a:rPr b="0" i="0" lang="en-AU" sz="1500" u="sng" cap="none" strike="noStrike">
                <a:solidFill>
                  <a:srgbClr val="181818"/>
                </a:solidFill>
                <a:latin typeface="Arial"/>
                <a:ea typeface="Arial"/>
                <a:cs typeface="Arial"/>
                <a:sym typeface="Arial"/>
                <a:hlinkClick r:id="rId8">
                  <a:extLst>
                    <a:ext uri="{A12FA001-AC4F-418D-AE19-62706E023703}">
                      <ahyp:hlinkClr val="tx"/>
                    </a:ext>
                  </a:extLst>
                </a:hlinkClick>
              </a:rPr>
              <a:t>email@ARDC.edu.au</a:t>
            </a:r>
            <a:r>
              <a:rPr b="0" i="0" lang="en-AU" sz="1500" u="none" cap="none" strike="noStrike">
                <a:solidFill>
                  <a:srgbClr val="181818"/>
                </a:solidFill>
                <a:latin typeface="Arial"/>
                <a:ea typeface="Arial"/>
                <a:cs typeface="Arial"/>
                <a:sym typeface="Arial"/>
              </a:rPr>
              <a:t> - orcid</a:t>
            </a:r>
            <a:endParaRPr b="0" i="0" sz="1500" u="none" cap="none" strike="noStrike">
              <a:solidFill>
                <a:srgbClr val="181818"/>
              </a:solidFill>
              <a:latin typeface="Arial"/>
              <a:ea typeface="Arial"/>
              <a:cs typeface="Arial"/>
              <a:sym typeface="Arial"/>
            </a:endParaRPr>
          </a:p>
          <a:p>
            <a:pPr indent="0" lvl="0" marL="0" marR="0" rtl="0" algn="l">
              <a:lnSpc>
                <a:spcPct val="95000"/>
              </a:lnSpc>
              <a:spcBef>
                <a:spcPts val="142"/>
              </a:spcBef>
              <a:spcAft>
                <a:spcPts val="0"/>
              </a:spcAft>
              <a:buClr>
                <a:schemeClr val="dk1"/>
              </a:buClr>
              <a:buSzPts val="1500"/>
              <a:buFont typeface="Arial"/>
              <a:buNone/>
            </a:pPr>
            <a:r>
              <a:t/>
            </a:r>
            <a:endParaRPr b="0" i="0" sz="1500" u="none" cap="none" strike="noStrike">
              <a:solidFill>
                <a:srgbClr val="181818"/>
              </a:solidFill>
              <a:latin typeface="Arial"/>
              <a:ea typeface="Arial"/>
              <a:cs typeface="Arial"/>
              <a:sym typeface="Arial"/>
            </a:endParaRPr>
          </a:p>
        </p:txBody>
      </p:sp>
      <p:cxnSp>
        <p:nvCxnSpPr>
          <p:cNvPr id="191" name="Google Shape;191;p6"/>
          <p:cNvCxnSpPr/>
          <p:nvPr/>
        </p:nvCxnSpPr>
        <p:spPr>
          <a:xfrm>
            <a:off x="15177586" y="39955676"/>
            <a:ext cx="0" cy="1589400"/>
          </a:xfrm>
          <a:prstGeom prst="straightConnector1">
            <a:avLst/>
          </a:prstGeom>
          <a:noFill/>
          <a:ln cap="flat" cmpd="sng" w="9525">
            <a:solidFill>
              <a:srgbClr val="939597"/>
            </a:solidFill>
            <a:prstDash val="solid"/>
            <a:miter lim="800000"/>
            <a:headEnd len="sm" w="sm" type="none"/>
            <a:tailEnd len="sm" w="sm" type="none"/>
          </a:ln>
        </p:spPr>
      </p:cxnSp>
      <p:cxnSp>
        <p:nvCxnSpPr>
          <p:cNvPr id="192" name="Google Shape;192;p6"/>
          <p:cNvCxnSpPr/>
          <p:nvPr/>
        </p:nvCxnSpPr>
        <p:spPr>
          <a:xfrm>
            <a:off x="11149531" y="39955676"/>
            <a:ext cx="0" cy="1589400"/>
          </a:xfrm>
          <a:prstGeom prst="straightConnector1">
            <a:avLst/>
          </a:prstGeom>
          <a:noFill/>
          <a:ln cap="flat" cmpd="sng" w="9525">
            <a:solidFill>
              <a:srgbClr val="939597"/>
            </a:solidFill>
            <a:prstDash val="solid"/>
            <a:miter lim="800000"/>
            <a:headEnd len="sm" w="sm" type="none"/>
            <a:tailEnd len="sm" w="sm" type="none"/>
          </a:ln>
        </p:spPr>
      </p:cxnSp>
      <p:sp>
        <p:nvSpPr>
          <p:cNvPr id="193" name="Google Shape;193;p6"/>
          <p:cNvSpPr txBox="1"/>
          <p:nvPr/>
        </p:nvSpPr>
        <p:spPr>
          <a:xfrm>
            <a:off x="8170554" y="39951247"/>
            <a:ext cx="2548200" cy="11898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i="0" lang="en-AU" sz="1837" u="none" cap="none" strike="noStrike">
                <a:solidFill>
                  <a:srgbClr val="181818"/>
                </a:solidFill>
                <a:latin typeface="Arial"/>
                <a:ea typeface="Arial"/>
                <a:cs typeface="Arial"/>
                <a:sym typeface="Arial"/>
              </a:rPr>
              <a:t>CONFERENCE:</a:t>
            </a:r>
            <a:endParaRPr b="0" i="0" sz="1837" u="none" cap="none" strike="noStrike">
              <a:solidFill>
                <a:srgbClr val="181818"/>
              </a:solidFill>
              <a:latin typeface="Arial"/>
              <a:ea typeface="Arial"/>
              <a:cs typeface="Arial"/>
              <a:sym typeface="Arial"/>
            </a:endParaRPr>
          </a:p>
          <a:p>
            <a:pPr indent="0" lvl="0" marL="0" marR="0" rtl="0" algn="l">
              <a:lnSpc>
                <a:spcPct val="95000"/>
              </a:lnSpc>
              <a:spcBef>
                <a:spcPts val="1202"/>
              </a:spcBef>
              <a:spcAft>
                <a:spcPts val="0"/>
              </a:spcAft>
              <a:buClr>
                <a:schemeClr val="dk1"/>
              </a:buClr>
              <a:buSzPts val="1500"/>
              <a:buFont typeface="Arial"/>
              <a:buNone/>
            </a:pPr>
            <a:r>
              <a:rPr b="0" i="0" lang="en-AU" sz="1500" u="none" cap="none" strike="noStrike">
                <a:solidFill>
                  <a:srgbClr val="181818"/>
                </a:solidFill>
                <a:latin typeface="Arial"/>
                <a:ea typeface="Arial"/>
                <a:cs typeface="Arial"/>
                <a:sym typeface="Arial"/>
              </a:rPr>
              <a:t>Duntis auda por alique pliquid ea sum, conseque nossinc iendit utatessi dit ut sperem quam ipicident.Ur, con cus est, omni</a:t>
            </a:r>
            <a:endParaRPr b="0" i="0" sz="1400" u="none" cap="none" strike="noStrike">
              <a:solidFill>
                <a:srgbClr val="000000"/>
              </a:solidFill>
              <a:latin typeface="Arial"/>
              <a:ea typeface="Arial"/>
              <a:cs typeface="Arial"/>
              <a:sym typeface="Arial"/>
            </a:endParaRPr>
          </a:p>
        </p:txBody>
      </p:sp>
      <p:sp>
        <p:nvSpPr>
          <p:cNvPr id="194" name="Google Shape;194;p6"/>
          <p:cNvSpPr txBox="1"/>
          <p:nvPr/>
        </p:nvSpPr>
        <p:spPr>
          <a:xfrm>
            <a:off x="11580300" y="39951250"/>
            <a:ext cx="3398400" cy="1631400"/>
          </a:xfrm>
          <a:prstGeom prst="rect">
            <a:avLst/>
          </a:prstGeom>
          <a:noFill/>
          <a:ln>
            <a:noFill/>
          </a:ln>
        </p:spPr>
        <p:txBody>
          <a:bodyPr anchorCtr="0" anchor="t" bIns="0" lIns="0" spcFirstLastPara="1" rIns="0" wrap="square" tIns="0">
            <a:noAutofit/>
          </a:bodyPr>
          <a:lstStyle/>
          <a:p>
            <a:pPr indent="0" lvl="0" marL="0" marR="0" rtl="0" algn="l">
              <a:lnSpc>
                <a:spcPct val="95000"/>
              </a:lnSpc>
              <a:spcBef>
                <a:spcPts val="0"/>
              </a:spcBef>
              <a:spcAft>
                <a:spcPts val="0"/>
              </a:spcAft>
              <a:buClr>
                <a:schemeClr val="dk1"/>
              </a:buClr>
              <a:buSzPts val="1837"/>
              <a:buFont typeface="Arial"/>
              <a:buNone/>
            </a:pPr>
            <a:r>
              <a:rPr b="1" i="0" lang="en-AU" sz="1837" u="none" cap="none" strike="noStrike">
                <a:solidFill>
                  <a:srgbClr val="181818"/>
                </a:solidFill>
                <a:latin typeface="Arial"/>
                <a:ea typeface="Arial"/>
                <a:cs typeface="Arial"/>
                <a:sym typeface="Arial"/>
              </a:rPr>
              <a:t>CITE AS:</a:t>
            </a:r>
            <a:endParaRPr b="0" i="0" sz="1837" u="none" cap="none" strike="noStrike">
              <a:solidFill>
                <a:srgbClr val="181818"/>
              </a:solidFill>
              <a:latin typeface="Arial"/>
              <a:ea typeface="Arial"/>
              <a:cs typeface="Arial"/>
              <a:sym typeface="Arial"/>
            </a:endParaRPr>
          </a:p>
          <a:p>
            <a:pPr indent="0" lvl="0" marL="0" rtl="0" algn="l">
              <a:lnSpc>
                <a:spcPct val="95000"/>
              </a:lnSpc>
              <a:spcBef>
                <a:spcPts val="1202"/>
              </a:spcBef>
              <a:spcAft>
                <a:spcPts val="0"/>
              </a:spcAft>
              <a:buClr>
                <a:schemeClr val="dk1"/>
              </a:buClr>
              <a:buSzPts val="1500"/>
              <a:buFont typeface="Arial"/>
              <a:buNone/>
            </a:pPr>
            <a:r>
              <a:rPr lang="en-AU" sz="1500">
                <a:solidFill>
                  <a:srgbClr val="181818"/>
                </a:solidFill>
              </a:rPr>
              <a:t>ARDC Ltd. (2024). Discover Clinical Trials Data with Health Data Australia</a:t>
            </a:r>
            <a:endParaRPr sz="1500">
              <a:solidFill>
                <a:srgbClr val="181818"/>
              </a:solidFill>
            </a:endParaRPr>
          </a:p>
          <a:p>
            <a:pPr indent="0" lvl="0" marL="0" rtl="0" algn="l">
              <a:lnSpc>
                <a:spcPct val="95000"/>
              </a:lnSpc>
              <a:spcBef>
                <a:spcPts val="142"/>
              </a:spcBef>
              <a:spcAft>
                <a:spcPts val="0"/>
              </a:spcAft>
              <a:buClr>
                <a:schemeClr val="dk1"/>
              </a:buClr>
              <a:buSzPts val="1500"/>
              <a:buFont typeface="Arial"/>
              <a:buNone/>
            </a:pPr>
            <a:r>
              <a:rPr lang="en-AU" sz="1500">
                <a:solidFill>
                  <a:srgbClr val="181818"/>
                </a:solidFill>
              </a:rPr>
              <a:t>Viewed online at: </a:t>
            </a:r>
            <a:br>
              <a:rPr lang="en-AU" sz="1500">
                <a:solidFill>
                  <a:srgbClr val="181818"/>
                </a:solidFill>
              </a:rPr>
            </a:br>
            <a:r>
              <a:rPr lang="en-AU" sz="1500">
                <a:solidFill>
                  <a:srgbClr val="181818"/>
                </a:solidFill>
              </a:rPr>
              <a:t>http://doi.org/10.5281/zenodo.14052880</a:t>
            </a:r>
            <a:endParaRPr sz="1500">
              <a:solidFill>
                <a:srgbClr val="181818"/>
              </a:solidFill>
            </a:endParaRPr>
          </a:p>
          <a:p>
            <a:pPr indent="0" lvl="0" marL="0" marR="0" rtl="0" algn="l">
              <a:lnSpc>
                <a:spcPct val="95000"/>
              </a:lnSpc>
              <a:spcBef>
                <a:spcPts val="142"/>
              </a:spcBef>
              <a:spcAft>
                <a:spcPts val="0"/>
              </a:spcAft>
              <a:buClr>
                <a:schemeClr val="dk1"/>
              </a:buClr>
              <a:buSzPts val="1500"/>
              <a:buFont typeface="Arial"/>
              <a:buNone/>
            </a:pPr>
            <a:r>
              <a:t/>
            </a:r>
            <a:endParaRPr b="0" i="0" sz="1500" u="none" cap="none" strike="noStrike">
              <a:solidFill>
                <a:srgbClr val="181818"/>
              </a:solidFill>
              <a:latin typeface="Arial"/>
              <a:ea typeface="Arial"/>
              <a:cs typeface="Arial"/>
              <a:sym typeface="Arial"/>
            </a:endParaRPr>
          </a:p>
        </p:txBody>
      </p:sp>
      <p:cxnSp>
        <p:nvCxnSpPr>
          <p:cNvPr id="195" name="Google Shape;195;p6"/>
          <p:cNvCxnSpPr/>
          <p:nvPr/>
        </p:nvCxnSpPr>
        <p:spPr>
          <a:xfrm>
            <a:off x="7739777" y="39955676"/>
            <a:ext cx="0" cy="1589400"/>
          </a:xfrm>
          <a:prstGeom prst="straightConnector1">
            <a:avLst/>
          </a:prstGeom>
          <a:noFill/>
          <a:ln cap="flat" cmpd="sng" w="9525">
            <a:solidFill>
              <a:srgbClr val="939597"/>
            </a:solidFill>
            <a:prstDash val="solid"/>
            <a:miter lim="800000"/>
            <a:headEnd len="sm" w="sm" type="none"/>
            <a:tailEnd len="sm" w="sm" type="none"/>
          </a:ln>
        </p:spPr>
      </p:cxnSp>
      <p:pic>
        <p:nvPicPr>
          <p:cNvPr id="196" name="Google Shape;196;p6"/>
          <p:cNvPicPr preferRelativeResize="0"/>
          <p:nvPr/>
        </p:nvPicPr>
        <p:blipFill>
          <a:blip r:embed="rId9">
            <a:alphaModFix/>
          </a:blip>
          <a:stretch>
            <a:fillRect/>
          </a:stretch>
        </p:blipFill>
        <p:spPr>
          <a:xfrm>
            <a:off x="11640875" y="24357900"/>
            <a:ext cx="16863252" cy="3178328"/>
          </a:xfrm>
          <a:prstGeom prst="rect">
            <a:avLst/>
          </a:prstGeom>
          <a:noFill/>
          <a:ln>
            <a:noFill/>
          </a:ln>
        </p:spPr>
      </p:pic>
      <p:pic>
        <p:nvPicPr>
          <p:cNvPr id="197" name="Google Shape;197;p6"/>
          <p:cNvPicPr preferRelativeResize="0"/>
          <p:nvPr/>
        </p:nvPicPr>
        <p:blipFill>
          <a:blip r:embed="rId10">
            <a:alphaModFix/>
          </a:blip>
          <a:stretch>
            <a:fillRect/>
          </a:stretch>
        </p:blipFill>
        <p:spPr>
          <a:xfrm>
            <a:off x="1692300" y="17136975"/>
            <a:ext cx="1668700" cy="1631400"/>
          </a:xfrm>
          <a:prstGeom prst="rect">
            <a:avLst/>
          </a:prstGeom>
          <a:noFill/>
          <a:ln>
            <a:noFill/>
          </a:ln>
        </p:spPr>
      </p:pic>
      <p:pic>
        <p:nvPicPr>
          <p:cNvPr id="198" name="Google Shape;198;p6"/>
          <p:cNvPicPr preferRelativeResize="0"/>
          <p:nvPr/>
        </p:nvPicPr>
        <p:blipFill rotWithShape="1">
          <a:blip r:embed="rId11">
            <a:alphaModFix/>
          </a:blip>
          <a:srcRect b="0" l="0" r="0" t="0"/>
          <a:stretch/>
        </p:blipFill>
        <p:spPr>
          <a:xfrm>
            <a:off x="1692300" y="21647225"/>
            <a:ext cx="1668700" cy="1631373"/>
          </a:xfrm>
          <a:prstGeom prst="rect">
            <a:avLst/>
          </a:prstGeom>
          <a:noFill/>
          <a:ln>
            <a:noFill/>
          </a:ln>
        </p:spPr>
      </p:pic>
      <p:pic>
        <p:nvPicPr>
          <p:cNvPr id="199" name="Google Shape;199;p6"/>
          <p:cNvPicPr preferRelativeResize="0"/>
          <p:nvPr/>
        </p:nvPicPr>
        <p:blipFill rotWithShape="1">
          <a:blip r:embed="rId12">
            <a:alphaModFix/>
          </a:blip>
          <a:srcRect b="0" l="0" r="0" t="0"/>
          <a:stretch/>
        </p:blipFill>
        <p:spPr>
          <a:xfrm>
            <a:off x="1692300" y="28974075"/>
            <a:ext cx="1668700" cy="1631378"/>
          </a:xfrm>
          <a:prstGeom prst="rect">
            <a:avLst/>
          </a:prstGeom>
          <a:noFill/>
          <a:ln>
            <a:noFill/>
          </a:ln>
        </p:spPr>
      </p:pic>
      <p:pic>
        <p:nvPicPr>
          <p:cNvPr id="200" name="Google Shape;200;p6"/>
          <p:cNvPicPr preferRelativeResize="0"/>
          <p:nvPr/>
        </p:nvPicPr>
        <p:blipFill rotWithShape="1">
          <a:blip r:embed="rId13">
            <a:alphaModFix/>
          </a:blip>
          <a:srcRect b="0" l="0" r="0" t="0"/>
          <a:stretch/>
        </p:blipFill>
        <p:spPr>
          <a:xfrm>
            <a:off x="1692300" y="35031950"/>
            <a:ext cx="1668700" cy="1631374"/>
          </a:xfrm>
          <a:prstGeom prst="rect">
            <a:avLst/>
          </a:prstGeom>
          <a:noFill/>
          <a:ln>
            <a:noFill/>
          </a:ln>
        </p:spPr>
      </p:pic>
      <p:pic>
        <p:nvPicPr>
          <p:cNvPr id="201" name="Google Shape;201;p6"/>
          <p:cNvPicPr preferRelativeResize="0"/>
          <p:nvPr/>
        </p:nvPicPr>
        <p:blipFill rotWithShape="1">
          <a:blip r:embed="rId14">
            <a:alphaModFix/>
          </a:blip>
          <a:srcRect b="9003" l="8809" r="8395" t="9370"/>
          <a:stretch/>
        </p:blipFill>
        <p:spPr>
          <a:xfrm>
            <a:off x="22476675" y="32839375"/>
            <a:ext cx="4706500" cy="4640050"/>
          </a:xfrm>
          <a:prstGeom prst="rect">
            <a:avLst/>
          </a:prstGeom>
          <a:noFill/>
          <a:ln>
            <a:noFill/>
          </a:ln>
        </p:spPr>
      </p:pic>
      <p:sp>
        <p:nvSpPr>
          <p:cNvPr id="202" name="Google Shape;202;p6"/>
          <p:cNvSpPr txBox="1"/>
          <p:nvPr/>
        </p:nvSpPr>
        <p:spPr>
          <a:xfrm>
            <a:off x="22281875" y="31986325"/>
            <a:ext cx="5096100" cy="696000"/>
          </a:xfrm>
          <a:prstGeom prst="rect">
            <a:avLst/>
          </a:prstGeom>
          <a:noFill/>
          <a:ln>
            <a:noFill/>
          </a:ln>
        </p:spPr>
        <p:txBody>
          <a:bodyPr anchorCtr="0" anchor="t" bIns="91425" lIns="91425" spcFirstLastPara="1" rIns="91425" wrap="square" tIns="91425">
            <a:noAutofit/>
          </a:bodyPr>
          <a:lstStyle/>
          <a:p>
            <a:pPr indent="0" lvl="3" marL="0" rtl="0" algn="ctr">
              <a:spcBef>
                <a:spcPts val="0"/>
              </a:spcBef>
              <a:spcAft>
                <a:spcPts val="0"/>
              </a:spcAft>
              <a:buNone/>
            </a:pPr>
            <a:r>
              <a:rPr i="1" lang="en-AU" sz="3000">
                <a:solidFill>
                  <a:schemeClr val="lt1"/>
                </a:solidFill>
              </a:rPr>
              <a:t>Visit - https://bit.ly/ardc-hda</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7"/>
          <p:cNvSpPr txBox="1"/>
          <p:nvPr>
            <p:ph type="title"/>
          </p:nvPr>
        </p:nvSpPr>
        <p:spPr>
          <a:xfrm>
            <a:off x="1323975" y="2636325"/>
            <a:ext cx="27704100" cy="1770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AU"/>
              <a:t>How to use the poster</a:t>
            </a:r>
            <a:endParaRPr/>
          </a:p>
        </p:txBody>
      </p:sp>
      <p:sp>
        <p:nvSpPr>
          <p:cNvPr id="209" name="Google Shape;209;p7"/>
          <p:cNvSpPr txBox="1"/>
          <p:nvPr>
            <p:ph idx="2" type="body"/>
          </p:nvPr>
        </p:nvSpPr>
        <p:spPr>
          <a:xfrm>
            <a:off x="816650" y="4892400"/>
            <a:ext cx="26757600" cy="12929700"/>
          </a:xfrm>
          <a:prstGeom prst="rect">
            <a:avLst/>
          </a:prstGeom>
        </p:spPr>
        <p:txBody>
          <a:bodyPr anchorCtr="0" anchor="t" bIns="0" lIns="0" spcFirstLastPara="1" rIns="0" wrap="square" tIns="0">
            <a:spAutoFit/>
          </a:bodyPr>
          <a:lstStyle/>
          <a:p>
            <a:pPr indent="-609600" lvl="0" marL="457200" rtl="0" algn="l">
              <a:spcBef>
                <a:spcPts val="0"/>
              </a:spcBef>
              <a:spcAft>
                <a:spcPts val="0"/>
              </a:spcAft>
              <a:buClr>
                <a:schemeClr val="accent6"/>
              </a:buClr>
              <a:buSzPts val="6000"/>
              <a:buChar char="●"/>
            </a:pPr>
            <a:r>
              <a:rPr lang="en-AU">
                <a:solidFill>
                  <a:schemeClr val="accent6"/>
                </a:solidFill>
              </a:rPr>
              <a:t>The first poster has a space for node information</a:t>
            </a:r>
            <a:endParaRPr>
              <a:solidFill>
                <a:schemeClr val="accent6"/>
              </a:solidFill>
            </a:endParaRPr>
          </a:p>
          <a:p>
            <a:pPr indent="-609600" lvl="0" marL="457200" rtl="0" algn="l">
              <a:spcBef>
                <a:spcPts val="0"/>
              </a:spcBef>
              <a:spcAft>
                <a:spcPts val="0"/>
              </a:spcAft>
              <a:buClr>
                <a:schemeClr val="accent6"/>
              </a:buClr>
              <a:buSzPts val="6000"/>
              <a:buChar char="●"/>
            </a:pPr>
            <a:r>
              <a:rPr lang="en-AU">
                <a:solidFill>
                  <a:schemeClr val="accent6"/>
                </a:solidFill>
              </a:rPr>
              <a:t>The second poster doesn’t have that space - so it’s ready to print</a:t>
            </a:r>
            <a:endParaRPr>
              <a:solidFill>
                <a:schemeClr val="accent6"/>
              </a:solidFill>
            </a:endParaRPr>
          </a:p>
          <a:p>
            <a:pPr indent="-609600" lvl="0" marL="457200" rtl="0" algn="l">
              <a:spcBef>
                <a:spcPts val="0"/>
              </a:spcBef>
              <a:spcAft>
                <a:spcPts val="0"/>
              </a:spcAft>
              <a:buClr>
                <a:schemeClr val="accent6"/>
              </a:buClr>
              <a:buSzPts val="6000"/>
              <a:buChar char="●"/>
            </a:pPr>
            <a:r>
              <a:rPr lang="en-AU">
                <a:solidFill>
                  <a:schemeClr val="accent6"/>
                </a:solidFill>
              </a:rPr>
              <a:t>On both posters, you will need to update the info at the bottom with your name, and the name of the conference if you wish.</a:t>
            </a:r>
            <a:endParaRPr>
              <a:solidFill>
                <a:schemeClr val="accent6"/>
              </a:solidFill>
            </a:endParaRPr>
          </a:p>
          <a:p>
            <a:pPr indent="-609600" lvl="0" marL="457200" rtl="0" algn="l">
              <a:spcBef>
                <a:spcPts val="0"/>
              </a:spcBef>
              <a:spcAft>
                <a:spcPts val="0"/>
              </a:spcAft>
              <a:buClr>
                <a:schemeClr val="accent6"/>
              </a:buClr>
              <a:buSzPts val="6000"/>
              <a:buChar char="●"/>
            </a:pPr>
            <a:r>
              <a:rPr lang="en-AU">
                <a:solidFill>
                  <a:schemeClr val="accent6"/>
                </a:solidFill>
              </a:rPr>
              <a:t>Feel free to modify the poster to suit your needs, while maintaining the logos and information about HDA.</a:t>
            </a:r>
            <a:endParaRPr>
              <a:solidFill>
                <a:schemeClr val="accent6"/>
              </a:solidFill>
            </a:endParaRPr>
          </a:p>
          <a:p>
            <a:pPr indent="-609600" lvl="0" marL="457200" rtl="0" algn="l">
              <a:spcBef>
                <a:spcPts val="0"/>
              </a:spcBef>
              <a:spcAft>
                <a:spcPts val="0"/>
              </a:spcAft>
              <a:buClr>
                <a:schemeClr val="accent6"/>
              </a:buClr>
              <a:buSzPts val="6000"/>
              <a:buChar char="●"/>
            </a:pPr>
            <a:r>
              <a:rPr lang="en-AU">
                <a:solidFill>
                  <a:schemeClr val="accent6"/>
                </a:solidFill>
              </a:rPr>
              <a:t>Feel free to update/modify the CTA to suit your audience. Eg. a node contact may be more relevant to an audience of local data custodians.</a:t>
            </a:r>
            <a:endParaRPr>
              <a:solidFill>
                <a:schemeClr val="accent6"/>
              </a:solidFill>
            </a:endParaRPr>
          </a:p>
          <a:p>
            <a:pPr indent="-609600" lvl="0" marL="457200" rtl="0" algn="l">
              <a:spcBef>
                <a:spcPts val="0"/>
              </a:spcBef>
              <a:spcAft>
                <a:spcPts val="0"/>
              </a:spcAft>
              <a:buSzPts val="6000"/>
              <a:buChar char="●"/>
            </a:pPr>
            <a:r>
              <a:rPr lang="en-AU">
                <a:solidFill>
                  <a:schemeClr val="accent6"/>
                </a:solidFill>
              </a:rPr>
              <a:t>If you want to change things significantly, please write to </a:t>
            </a:r>
            <a:r>
              <a:rPr lang="en-AU" u="sng">
                <a:solidFill>
                  <a:schemeClr val="hlink"/>
                </a:solidFill>
                <a:hlinkClick r:id="rId3"/>
              </a:rPr>
              <a:t>comms@ardc.edu.au</a:t>
            </a:r>
            <a:r>
              <a:rPr lang="en-AU"/>
              <a:t> </a:t>
            </a:r>
            <a:endParaRPr/>
          </a:p>
          <a:p>
            <a:pPr indent="-609600" lvl="0" marL="457200" rtl="0" algn="l">
              <a:spcBef>
                <a:spcPts val="0"/>
              </a:spcBef>
              <a:spcAft>
                <a:spcPts val="0"/>
              </a:spcAft>
              <a:buSzPts val="6000"/>
              <a:buChar char="●"/>
            </a:pPr>
            <a:r>
              <a:rPr lang="en-AU">
                <a:solidFill>
                  <a:schemeClr val="accent6"/>
                </a:solidFill>
              </a:rPr>
              <a:t>T</a:t>
            </a:r>
            <a:r>
              <a:rPr lang="en-AU">
                <a:solidFill>
                  <a:schemeClr val="accent6"/>
                </a:solidFill>
              </a:rPr>
              <a:t>he DOI reference is to a generic form of the poster on Zenodo -</a:t>
            </a:r>
            <a:r>
              <a:rPr lang="en-AU"/>
              <a:t> </a:t>
            </a:r>
            <a:r>
              <a:rPr lang="en-AU" u="sng">
                <a:solidFill>
                  <a:schemeClr val="hlink"/>
                </a:solidFill>
                <a:hlinkClick r:id="rId4"/>
              </a:rPr>
              <a:t>https://doi.org/10.5281/zenodo.14052880</a:t>
            </a:r>
            <a:r>
              <a:rPr lang="en-AU"/>
              <a:t> </a:t>
            </a:r>
            <a:r>
              <a:rPr lang="en-AU">
                <a:solidFill>
                  <a:schemeClr val="accent6"/>
                </a:solidFill>
              </a:rPr>
              <a:t>Feel free to get a DOI for your specific poster if you want.</a:t>
            </a:r>
            <a:endParaRPr>
              <a:solidFill>
                <a:schemeClr val="accent6"/>
              </a:solidFill>
            </a:endParaRPr>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niversity of Queensland">
  <a:themeElements>
    <a:clrScheme name="ARDC COLOURS 1">
      <a:dk1>
        <a:srgbClr val="929596"/>
      </a:dk1>
      <a:lt1>
        <a:srgbClr val="FFFFFF"/>
      </a:lt1>
      <a:dk2>
        <a:srgbClr val="44546A"/>
      </a:dk2>
      <a:lt2>
        <a:srgbClr val="F3F3F3"/>
      </a:lt2>
      <a:accent1>
        <a:srgbClr val="00B3D9"/>
      </a:accent1>
      <a:accent2>
        <a:srgbClr val="E51875"/>
      </a:accent2>
      <a:accent3>
        <a:srgbClr val="F8B20E"/>
      </a:accent3>
      <a:accent4>
        <a:srgbClr val="8E489B"/>
      </a:accent4>
      <a:accent5>
        <a:srgbClr val="F3F3F3"/>
      </a:accent5>
      <a:accent6>
        <a:srgbClr val="3F4041"/>
      </a:accent6>
      <a:hlink>
        <a:srgbClr val="2C24E2"/>
      </a:hlink>
      <a:folHlink>
        <a:srgbClr val="00B3D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