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Figtree"/>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Figtree-regular.fntdata"/><Relationship Id="rId21" Type="http://schemas.openxmlformats.org/officeDocument/2006/relationships/slide" Target="slides/slide17.xml"/><Relationship Id="rId24" Type="http://schemas.openxmlformats.org/officeDocument/2006/relationships/font" Target="fonts/Figtree-italic.fntdata"/><Relationship Id="rId23" Type="http://schemas.openxmlformats.org/officeDocument/2006/relationships/font" Target="fonts/Figtree-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Figtree-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ARDCPeopl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people-research-data-commons/" TargetMode="External"/><Relationship Id="rId3" Type="http://schemas.openxmlformats.org/officeDocument/2006/relationships/hyperlink" Target="https://ardc.edu.au/collaborations/strategic-activities/people-research-data-common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program/health-studies-australian-national-data-asse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searchdata.edu.au/health/"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QyzVCjTtkMA"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000">
                <a:latin typeface="Arial"/>
                <a:ea typeface="Arial"/>
                <a:cs typeface="Arial"/>
                <a:sym typeface="Arial"/>
              </a:rPr>
              <a:t>Image credits clockwise:</a:t>
            </a:r>
            <a:endParaRPr b="1"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Anela Ramba</a:t>
            </a:r>
            <a:r>
              <a:rPr lang="en-GB" sz="1000">
                <a:latin typeface="Arial"/>
                <a:ea typeface="Arial"/>
                <a:cs typeface="Arial"/>
                <a:sym typeface="Arial"/>
              </a:rPr>
              <a:t> -  </a:t>
            </a:r>
            <a:r>
              <a:rPr lang="en-GB" sz="1000">
                <a:latin typeface="Arial"/>
                <a:ea typeface="Arial"/>
                <a:cs typeface="Arial"/>
                <a:sym typeface="Arial"/>
              </a:rPr>
              <a:t>528850160</a:t>
            </a:r>
            <a:r>
              <a:rPr lang="en-GB" sz="1000">
                <a:latin typeface="Arial"/>
                <a:ea typeface="Arial"/>
                <a:cs typeface="Arial"/>
                <a:sym typeface="Arial"/>
              </a:rPr>
              <a:t>  / </a:t>
            </a:r>
            <a:r>
              <a:rPr lang="en-GB" sz="1000">
                <a:latin typeface="Arial"/>
                <a:ea typeface="Arial"/>
                <a:cs typeface="Arial"/>
                <a:sym typeface="Arial"/>
              </a:rPr>
              <a:t>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DC Studio </a:t>
            </a:r>
            <a:r>
              <a:rPr lang="en-GB" sz="1000">
                <a:latin typeface="Arial"/>
                <a:ea typeface="Arial"/>
                <a:cs typeface="Arial"/>
                <a:sym typeface="Arial"/>
              </a:rPr>
              <a:t>– </a:t>
            </a:r>
            <a:r>
              <a:rPr lang="en-GB" sz="1000">
                <a:latin typeface="Arial"/>
                <a:ea typeface="Arial"/>
                <a:cs typeface="Arial"/>
                <a:sym typeface="Arial"/>
              </a:rPr>
              <a:t>574566575</a:t>
            </a:r>
            <a:r>
              <a:rPr lang="en-GB" sz="1000">
                <a:latin typeface="Arial"/>
                <a:ea typeface="Arial"/>
                <a:cs typeface="Arial"/>
                <a:sym typeface="Arial"/>
              </a:rPr>
              <a:t>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Gorodenkoff - 236237514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Jacob Lund </a:t>
            </a:r>
            <a:r>
              <a:rPr lang="en-GB" sz="1000">
                <a:latin typeface="Arial"/>
                <a:ea typeface="Arial"/>
                <a:cs typeface="Arial"/>
                <a:sym typeface="Arial"/>
              </a:rPr>
              <a:t>- </a:t>
            </a:r>
            <a:r>
              <a:rPr lang="en-GB" sz="1000">
                <a:latin typeface="Arial"/>
                <a:ea typeface="Arial"/>
                <a:cs typeface="Arial"/>
                <a:sym typeface="Arial"/>
              </a:rPr>
              <a:t>187022751 </a:t>
            </a:r>
            <a:r>
              <a:rPr lang="en-GB" sz="1000">
                <a:latin typeface="Arial"/>
                <a:ea typeface="Arial"/>
                <a:cs typeface="Arial"/>
                <a:sym typeface="Arial"/>
              </a:rPr>
              <a:t>/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sudok1</a:t>
            </a:r>
            <a:r>
              <a:rPr lang="en-GB" sz="1000">
                <a:latin typeface="Arial"/>
                <a:ea typeface="Arial"/>
                <a:cs typeface="Arial"/>
                <a:sym typeface="Arial"/>
              </a:rPr>
              <a:t> - </a:t>
            </a:r>
            <a:r>
              <a:rPr lang="en-GB" sz="1000">
                <a:latin typeface="Arial"/>
                <a:ea typeface="Arial"/>
                <a:cs typeface="Arial"/>
                <a:sym typeface="Arial"/>
              </a:rPr>
              <a:t>292021510</a:t>
            </a:r>
            <a:r>
              <a:rPr lang="en-GB" sz="1000">
                <a:latin typeface="Arial"/>
                <a:ea typeface="Arial"/>
                <a:cs typeface="Arial"/>
                <a:sym typeface="Arial"/>
              </a:rPr>
              <a:t>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lang="en-GB" sz="1000">
                <a:latin typeface="Arial"/>
                <a:ea typeface="Arial"/>
                <a:cs typeface="Arial"/>
                <a:sym typeface="Arial"/>
              </a:rPr>
              <a:t>Gorodenkoff - 402341966 / adobestock.com</a:t>
            </a:r>
            <a:endParaRPr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Kay A</a:t>
            </a:r>
            <a:r>
              <a:rPr lang="en-GB" sz="1000">
                <a:latin typeface="Arial"/>
                <a:ea typeface="Arial"/>
                <a:cs typeface="Arial"/>
                <a:sym typeface="Arial"/>
              </a:rPr>
              <a:t> - 566595863 / adobestock.com</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0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27" name="Google Shape;22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34b4553bf5_1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34b4553bf5_1_2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334b4553bf5_1_2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34b4553bf5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34b4553bf5_1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334b4553bf5_1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34b4553bf5_1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34b4553bf5_1_3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34b4553bf5_1_3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439380d9f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439380d9f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3439380d9f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34b4553bf5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34b4553bf5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334b4553bf5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34b4553bf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34b4553bf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334b4553bf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a01d91ee92_0_1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2a01d91ee92_0_1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RESOURCES FOR HEALTH AND MEDICAL RESEARCHERS</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People RDC builds on the ARDC’s experience creating national digital research infrastructure for health and medical science researchers.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chemeClr val="dk1"/>
                </a:solidFill>
                <a:latin typeface="Arial"/>
                <a:ea typeface="Arial"/>
                <a:cs typeface="Arial"/>
                <a:sym typeface="Arial"/>
              </a:rPr>
              <a:t>Find </a:t>
            </a:r>
            <a:r>
              <a:rPr lang="en-GB" sz="1400">
                <a:latin typeface="Arial"/>
                <a:ea typeface="Arial"/>
                <a:cs typeface="Arial"/>
                <a:sym typeface="Arial"/>
              </a:rPr>
              <a:t>existing </a:t>
            </a:r>
            <a:r>
              <a:rPr lang="en-GB" sz="1400">
                <a:solidFill>
                  <a:schemeClr val="dk1"/>
                </a:solidFill>
                <a:latin typeface="Arial"/>
                <a:ea typeface="Arial"/>
                <a:cs typeface="Arial"/>
                <a:sym typeface="Arial"/>
              </a:rPr>
              <a:t>resources for researchers and get involved with the People </a:t>
            </a:r>
            <a:r>
              <a:rPr lang="en-GB" sz="1400">
                <a:latin typeface="Arial"/>
                <a:ea typeface="Arial"/>
                <a:cs typeface="Arial"/>
                <a:sym typeface="Arial"/>
              </a:rPr>
              <a:t>RDC</a:t>
            </a:r>
            <a:r>
              <a:rPr lang="en-GB" sz="1400">
                <a:solidFill>
                  <a:schemeClr val="dk1"/>
                </a:solidFill>
                <a:latin typeface="Arial"/>
                <a:ea typeface="Arial"/>
                <a:cs typeface="Arial"/>
                <a:sym typeface="Arial"/>
              </a:rPr>
              <a:t> </a:t>
            </a:r>
            <a:r>
              <a:rPr b="1" lang="en-GB" sz="1400">
                <a:solidFill>
                  <a:srgbClr val="1F1F1F"/>
                </a:solidFill>
              </a:rPr>
              <a:t>at </a:t>
            </a:r>
            <a:r>
              <a:rPr b="1" lang="en-GB" sz="1400" u="sng">
                <a:solidFill>
                  <a:srgbClr val="1155CC"/>
                </a:solidFill>
                <a:hlinkClick r:id="rId2">
                  <a:extLst>
                    <a:ext uri="{A12FA001-AC4F-418D-AE19-62706E023703}">
                      <ahyp:hlinkClr val="tx"/>
                    </a:ext>
                  </a:extLst>
                </a:hlinkClick>
              </a:rPr>
              <a:t>https://bit.ly/ARDCPeople</a:t>
            </a:r>
            <a:r>
              <a:rPr b="1" lang="en-GB" sz="1400">
                <a:solidFill>
                  <a:srgbClr val="1F1F1F"/>
                </a:solidFill>
              </a:rPr>
              <a:t> &gt;</a:t>
            </a:r>
            <a:endParaRPr sz="1400">
              <a:latin typeface="Arial"/>
              <a:ea typeface="Arial"/>
              <a:cs typeface="Arial"/>
              <a:sym typeface="Arial"/>
            </a:endParaRPr>
          </a:p>
          <a:p>
            <a:pPr indent="0" lvl="0" marL="0" rtl="0" algn="l">
              <a:lnSpc>
                <a:spcPct val="100000"/>
              </a:lnSpc>
              <a:spcBef>
                <a:spcPts val="0"/>
              </a:spcBef>
              <a:spcAft>
                <a:spcPts val="0"/>
              </a:spcAft>
              <a:buSzPts val="1100"/>
              <a:buNone/>
            </a:pPr>
            <a:r>
              <a:t/>
            </a:r>
            <a:endParaRPr sz="1400">
              <a:latin typeface="Arial"/>
              <a:ea typeface="Arial"/>
              <a:cs typeface="Arial"/>
              <a:sym typeface="Arial"/>
            </a:endParaRPr>
          </a:p>
          <a:p>
            <a:pPr indent="0" lvl="0" marL="0" rtl="0" algn="l">
              <a:lnSpc>
                <a:spcPct val="100000"/>
              </a:lnSpc>
              <a:spcBef>
                <a:spcPts val="0"/>
              </a:spcBef>
              <a:spcAft>
                <a:spcPts val="0"/>
              </a:spcAft>
              <a:buSzPts val="1100"/>
              <a:buNone/>
            </a:pPr>
            <a:r>
              <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rPr b="1" i="1" lang="en-GB" sz="1000">
                <a:latin typeface="Arial"/>
                <a:ea typeface="Arial"/>
                <a:cs typeface="Arial"/>
                <a:sym typeface="Arial"/>
              </a:rPr>
              <a:t>Image credit</a:t>
            </a:r>
            <a:endParaRPr b="1" i="1"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i="1" lang="en-GB" sz="1000">
                <a:latin typeface="Arial"/>
                <a:ea typeface="Arial"/>
                <a:cs typeface="Arial"/>
                <a:sym typeface="Arial"/>
              </a:rPr>
              <a:t>Gorodenkoff - 236237514 / adobestock.com</a:t>
            </a:r>
            <a:endParaRPr i="1" sz="10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400">
                <a:latin typeface="Arial"/>
                <a:ea typeface="Arial"/>
                <a:cs typeface="Arial"/>
                <a:sym typeface="Arial"/>
              </a:rPr>
              <a:t>THANK YOU</a:t>
            </a:r>
            <a:endParaRPr b="1"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rPr lang="en-GB" sz="1400">
                <a:latin typeface="Arial"/>
                <a:ea typeface="Arial"/>
                <a:cs typeface="Arial"/>
                <a:sym typeface="Arial"/>
              </a:rPr>
              <a:t>Finally, thank you for your time today.</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Please visit our website if you would like to know more about what we do.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We are on LinkedIn and X, but the best way to keep up-to-date with everything in national research data </a:t>
            </a:r>
            <a:r>
              <a:rPr lang="en-GB" sz="1400">
                <a:latin typeface="Arial"/>
                <a:ea typeface="Arial"/>
                <a:cs typeface="Arial"/>
                <a:sym typeface="Arial"/>
              </a:rPr>
              <a:t>management and software, including the latest news, resources, events and jobs, is to subscribe to our newsletter. </a:t>
            </a:r>
            <a:endParaRPr sz="14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1" name="Google Shape;40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ACKNOWLEDGEMENT OF COUNTRY</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I would like to acknowledge the Traditional Owners of the lands on which we meet today (include the name of the people) and pay my respect to their elders past and present.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None/>
            </a:pPr>
            <a:r>
              <a:t/>
            </a:r>
            <a:endParaRPr b="1" sz="1000">
              <a:latin typeface="Arial"/>
              <a:ea typeface="Arial"/>
              <a:cs typeface="Arial"/>
              <a:sym typeface="Arial"/>
            </a:endParaRPr>
          </a:p>
          <a:p>
            <a:pPr indent="0" lvl="0" marL="0" rtl="0" algn="l">
              <a:spcBef>
                <a:spcPts val="0"/>
              </a:spcBef>
              <a:spcAft>
                <a:spcPts val="0"/>
              </a:spcAft>
              <a:buNone/>
            </a:pPr>
            <a:r>
              <a:rPr b="1" lang="en-GB" sz="1000">
                <a:latin typeface="Arial"/>
                <a:ea typeface="Arial"/>
                <a:cs typeface="Arial"/>
                <a:sym typeface="Arial"/>
              </a:rPr>
              <a:t>Image credits clockwise:</a:t>
            </a:r>
            <a:endParaRPr sz="1000">
              <a:latin typeface="Arial"/>
              <a:ea typeface="Arial"/>
              <a:cs typeface="Arial"/>
              <a:sym typeface="Arial"/>
            </a:endParaRPr>
          </a:p>
          <a:p>
            <a:pPr indent="0" lvl="0" marL="0" marR="0" rtl="0" algn="l">
              <a:lnSpc>
                <a:spcPct val="100000"/>
              </a:lnSpc>
              <a:spcBef>
                <a:spcPts val="0"/>
              </a:spcBef>
              <a:spcAft>
                <a:spcPts val="0"/>
              </a:spcAft>
              <a:buClr>
                <a:srgbClr val="FFFFFF"/>
              </a:buClr>
              <a:buSzPts val="1200"/>
              <a:buFont typeface="Calibri"/>
              <a:buNone/>
            </a:pPr>
            <a:r>
              <a:rPr i="1" lang="en-GB" sz="1000">
                <a:latin typeface="Arial"/>
                <a:ea typeface="Arial"/>
                <a:cs typeface="Arial"/>
                <a:sym typeface="Arial"/>
              </a:rPr>
              <a:t>federico-Garcia - MQxP65uEfJE  / unsplash.com</a:t>
            </a:r>
            <a:endParaRPr i="1"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 ake1150</a:t>
            </a:r>
            <a:r>
              <a:rPr lang="en-GB" sz="1000">
                <a:latin typeface="Arial"/>
                <a:ea typeface="Arial"/>
                <a:cs typeface="Arial"/>
                <a:sym typeface="Arial"/>
              </a:rPr>
              <a:t> - 220246410 / adobestock.com</a:t>
            </a:r>
            <a:endParaRPr i="1" sz="1000">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Calibri"/>
              <a:buNone/>
            </a:pPr>
            <a:r>
              <a:rPr i="1" lang="en-GB" sz="1000">
                <a:latin typeface="Arial"/>
                <a:ea typeface="Arial"/>
                <a:cs typeface="Arial"/>
                <a:sym typeface="Arial"/>
              </a:rPr>
              <a:t>Tristan McKenzie - 715v3NOlVhU/ unsplash.com</a:t>
            </a:r>
            <a:endParaRPr i="1" sz="1000">
              <a:latin typeface="Arial"/>
              <a:ea typeface="Arial"/>
              <a:cs typeface="Arial"/>
              <a:sym typeface="Arial"/>
            </a:endParaRPr>
          </a:p>
          <a:p>
            <a:pPr indent="0" lvl="0" marL="0" rtl="0" algn="l">
              <a:spcBef>
                <a:spcPts val="0"/>
              </a:spcBef>
              <a:spcAft>
                <a:spcPts val="0"/>
              </a:spcAft>
              <a:buClr>
                <a:schemeClr val="lt1"/>
              </a:buClr>
              <a:buSzPts val="800"/>
              <a:buFont typeface="Calibri"/>
              <a:buNone/>
            </a:pPr>
            <a:r>
              <a:rPr i="1" lang="en-GB" sz="1000">
                <a:latin typeface="Arial"/>
                <a:ea typeface="Arial"/>
                <a:cs typeface="Arial"/>
                <a:sym typeface="Arial"/>
              </a:rPr>
              <a:t>René Riegal - 0VFr6ub7HlA  / unsplash.com</a:t>
            </a:r>
            <a:endParaRPr i="1" sz="1200">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FFFFFF"/>
              </a:solidFill>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35" name="Google Shape;23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solidFill>
                  <a:srgbClr val="1F1F1F"/>
                </a:solidFill>
                <a:latin typeface="Arial"/>
                <a:ea typeface="Arial"/>
                <a:cs typeface="Arial"/>
                <a:sym typeface="Arial"/>
              </a:rPr>
              <a:t>ABOUT THE ARDC</a:t>
            </a:r>
            <a:endParaRPr b="1" sz="14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404041"/>
                </a:solidFill>
                <a:latin typeface="Arial"/>
                <a:ea typeface="Arial"/>
                <a:cs typeface="Arial"/>
                <a:sym typeface="Arial"/>
              </a:rPr>
              <a:t>The ARDC is Australia’s leading research data infrastructure facility.</a:t>
            </a:r>
            <a:endParaRPr sz="11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444746"/>
                </a:solidFill>
                <a:latin typeface="Arial"/>
                <a:ea typeface="Arial"/>
                <a:cs typeface="Arial"/>
                <a:sym typeface="Arial"/>
              </a:rPr>
              <a:t>The ARDC is enabled by the Australian Government’s National Collaborative Research Infrastructure Strategy (NCRIS).</a:t>
            </a:r>
            <a:endParaRPr sz="1100">
              <a:solidFill>
                <a:srgbClr val="444746"/>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1F1F1F"/>
                </a:solidFill>
                <a:latin typeface="Arial"/>
                <a:ea typeface="Arial"/>
                <a:cs typeface="Arial"/>
                <a:sym typeface="Arial"/>
              </a:rPr>
              <a:t>OUR PURPOSE is to provide Australian researchers with competitive advantage through data.</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1F1F1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solidFill>
                  <a:srgbClr val="1F1F1F"/>
                </a:solidFill>
                <a:latin typeface="Arial"/>
                <a:ea typeface="Arial"/>
                <a:cs typeface="Arial"/>
                <a:sym typeface="Arial"/>
              </a:rPr>
              <a:t>OUR MISSION is to accelerate research and innovation by driving excellence in the creation, analysis and retention of high‐quality data assets.</a:t>
            </a:r>
            <a:endParaRPr sz="1100">
              <a:solidFill>
                <a:srgbClr val="44474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Proxima Nova"/>
              <a:buNone/>
            </a:pPr>
            <a:r>
              <a:rPr b="1" lang="en-GB" sz="1000">
                <a:latin typeface="Arial"/>
                <a:ea typeface="Arial"/>
                <a:cs typeface="Arial"/>
                <a:sym typeface="Arial"/>
              </a:rPr>
              <a:t>Images </a:t>
            </a:r>
            <a:r>
              <a:rPr b="1" lang="en-GB" sz="1000">
                <a:solidFill>
                  <a:srgbClr val="404041"/>
                </a:solidFill>
                <a:latin typeface="Arial"/>
                <a:ea typeface="Arial"/>
                <a:cs typeface="Arial"/>
                <a:sym typeface="Arial"/>
              </a:rPr>
              <a:t>Clockwise</a:t>
            </a:r>
            <a:br>
              <a:rPr lang="en-GB" sz="1000">
                <a:solidFill>
                  <a:srgbClr val="404041"/>
                </a:solidFill>
                <a:latin typeface="Arial"/>
                <a:ea typeface="Arial"/>
                <a:cs typeface="Arial"/>
                <a:sym typeface="Arial"/>
              </a:rPr>
            </a:br>
            <a:r>
              <a:rPr lang="en-GB" sz="1000">
                <a:solidFill>
                  <a:srgbClr val="404041"/>
                </a:solidFill>
                <a:latin typeface="Arial"/>
                <a:ea typeface="Arial"/>
                <a:cs typeface="Arial"/>
                <a:sym typeface="Arial"/>
              </a:rPr>
              <a:t>Liz Stokes, ARDC, presenting at the ARDC Skills Summit - </a:t>
            </a:r>
            <a:r>
              <a:rPr lang="en-GB" sz="1000">
                <a:latin typeface="Arial"/>
                <a:ea typeface="Arial"/>
                <a:cs typeface="Arial"/>
                <a:sym typeface="Arial"/>
              </a:rPr>
              <a:t>Renee Nowytarger  /  ARDC</a:t>
            </a:r>
            <a:endParaRPr sz="1000">
              <a:solidFill>
                <a:srgbClr val="404041"/>
              </a:solidFill>
              <a:latin typeface="Arial"/>
              <a:ea typeface="Arial"/>
              <a:cs typeface="Arial"/>
              <a:sym typeface="Arial"/>
            </a:endParaRPr>
          </a:p>
          <a:p>
            <a:pPr indent="0" lvl="0" marL="0" marR="0" rtl="0" algn="l">
              <a:lnSpc>
                <a:spcPct val="100000"/>
              </a:lnSpc>
              <a:spcBef>
                <a:spcPts val="0"/>
              </a:spcBef>
              <a:spcAft>
                <a:spcPts val="0"/>
              </a:spcAft>
              <a:buClr>
                <a:srgbClr val="404041"/>
              </a:buClr>
              <a:buSzPts val="1200"/>
              <a:buFont typeface="Proxima Nova"/>
              <a:buNone/>
            </a:pPr>
            <a:r>
              <a:rPr lang="en-GB" sz="1000">
                <a:solidFill>
                  <a:srgbClr val="404041"/>
                </a:solidFill>
                <a:latin typeface="Arial"/>
                <a:ea typeface="Arial"/>
                <a:cs typeface="Arial"/>
                <a:sym typeface="Arial"/>
              </a:rPr>
              <a:t>Grant Sarra, facilitator, and Uncle Michael Williams, former head of the Aboriginal and Torres Strait Islander Studies unit at The University of Queensland, at the event, Bringing Data to Life: Co-Designing a Language Data Commons - </a:t>
            </a:r>
            <a:r>
              <a:rPr lang="en-GB" sz="1000">
                <a:latin typeface="Arial"/>
                <a:ea typeface="Arial"/>
                <a:cs typeface="Arial"/>
                <a:sym typeface="Arial"/>
              </a:rPr>
              <a:t>Marc Grimwade  /  ARDC</a:t>
            </a:r>
            <a:endParaRPr sz="1000">
              <a:solidFill>
                <a:srgbClr val="404041"/>
              </a:solidFill>
              <a:latin typeface="Arial"/>
              <a:ea typeface="Arial"/>
              <a:cs typeface="Arial"/>
              <a:sym typeface="Arial"/>
            </a:endParaRPr>
          </a:p>
          <a:p>
            <a:pPr indent="0" lvl="0" marL="0" marR="0" rtl="0" algn="l">
              <a:lnSpc>
                <a:spcPct val="100000"/>
              </a:lnSpc>
              <a:spcBef>
                <a:spcPts val="0"/>
              </a:spcBef>
              <a:spcAft>
                <a:spcPts val="0"/>
              </a:spcAft>
              <a:buClr>
                <a:srgbClr val="404041"/>
              </a:buClr>
              <a:buSzPts val="1200"/>
              <a:buFont typeface="Proxima Nova"/>
              <a:buNone/>
            </a:pPr>
            <a:r>
              <a:rPr lang="en-GB" sz="1000">
                <a:solidFill>
                  <a:srgbClr val="404041"/>
                </a:solidFill>
                <a:latin typeface="Arial"/>
                <a:ea typeface="Arial"/>
                <a:cs typeface="Arial"/>
                <a:sym typeface="Arial"/>
              </a:rPr>
              <a:t>Dr Paul Coddington and Darcelle Malby, ARDC, with partners from the ARDC Nectar Research Cloud nodes - </a:t>
            </a:r>
            <a:r>
              <a:rPr lang="en-GB" sz="1000">
                <a:latin typeface="Arial"/>
                <a:ea typeface="Arial"/>
                <a:cs typeface="Arial"/>
                <a:sym typeface="Arial"/>
              </a:rPr>
              <a:t>Marc Grimwade  /ARDC</a:t>
            </a:r>
            <a:endParaRPr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solidFill>
                  <a:srgbClr val="404041"/>
                </a:solidFill>
                <a:latin typeface="Arial"/>
                <a:ea typeface="Arial"/>
                <a:cs typeface="Arial"/>
                <a:sym typeface="Arial"/>
              </a:rPr>
              <a:t>Associate Professor Sandra Philips, Western Sydney University, at the event, Bringing Data to Life: Co‑Designing a Language Data Commons  - </a:t>
            </a:r>
            <a:r>
              <a:rPr lang="en-GB" sz="1000">
                <a:latin typeface="Arial"/>
                <a:ea typeface="Arial"/>
                <a:cs typeface="Arial"/>
                <a:sym typeface="Arial"/>
              </a:rPr>
              <a:t>Marc Grimwade  /  ARDC</a:t>
            </a:r>
            <a:endParaRPr sz="1000">
              <a:solidFill>
                <a:srgbClr val="404041"/>
              </a:solidFill>
              <a:latin typeface="Arial"/>
              <a:ea typeface="Arial"/>
              <a:cs typeface="Arial"/>
              <a:sym typeface="Arial"/>
            </a:endParaRPr>
          </a:p>
          <a:p>
            <a:pPr indent="0" lvl="0" marL="0" marR="0" rtl="0" algn="l">
              <a:lnSpc>
                <a:spcPct val="100000"/>
              </a:lnSpc>
              <a:spcBef>
                <a:spcPts val="0"/>
              </a:spcBef>
              <a:spcAft>
                <a:spcPts val="0"/>
              </a:spcAft>
              <a:buClr>
                <a:srgbClr val="404041"/>
              </a:buClr>
              <a:buSzPts val="1200"/>
              <a:buFont typeface="Proxima Nova"/>
              <a:buNone/>
            </a:pPr>
            <a:r>
              <a:t/>
            </a:r>
            <a:endParaRPr sz="1000">
              <a:latin typeface="Arial"/>
              <a:ea typeface="Arial"/>
              <a:cs typeface="Arial"/>
              <a:sym typeface="Arial"/>
            </a:endParaRPr>
          </a:p>
          <a:p>
            <a:pPr indent="0" lvl="0" marL="0" rtl="0" algn="l">
              <a:spcBef>
                <a:spcPts val="0"/>
              </a:spcBef>
              <a:spcAft>
                <a:spcPts val="0"/>
              </a:spcAft>
              <a:buNone/>
            </a:pPr>
            <a:r>
              <a:t/>
            </a:r>
            <a:endParaRPr sz="1400">
              <a:solidFill>
                <a:srgbClr val="40404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400">
              <a:latin typeface="Arial"/>
              <a:ea typeface="Arial"/>
              <a:cs typeface="Arial"/>
              <a:sym typeface="Arial"/>
            </a:endParaRPr>
          </a:p>
        </p:txBody>
      </p:sp>
      <p:sp>
        <p:nvSpPr>
          <p:cNvPr id="246" name="Google Shape;24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28dfcfd4e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628dfcfd4e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PEOPLE RESEARCH DATA COMMONS</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1F1F1F"/>
                </a:solidFill>
              </a:rPr>
              <a:t>The ARDC People Research Data Commons (</a:t>
            </a:r>
            <a:r>
              <a:rPr lang="en-GB" sz="1400" u="sng">
                <a:solidFill>
                  <a:srgbClr val="1155CC"/>
                </a:solidFill>
                <a:hlinkClick r:id="rId2">
                  <a:extLst>
                    <a:ext uri="{A12FA001-AC4F-418D-AE19-62706E023703}">
                      <ahyp:hlinkClr val="tx"/>
                    </a:ext>
                  </a:extLst>
                </a:hlinkClick>
              </a:rPr>
              <a:t>People RDC</a:t>
            </a:r>
            <a:r>
              <a:rPr lang="en-GB" sz="1400">
                <a:solidFill>
                  <a:srgbClr val="1F1F1F"/>
                </a:solidFill>
              </a:rPr>
              <a:t>) is delivering national-scale data infrastructure for health research and translation.</a:t>
            </a:r>
            <a:endParaRPr sz="1400">
              <a:solidFill>
                <a:srgbClr val="1F1F1F"/>
              </a:solidFill>
            </a:endParaRPr>
          </a:p>
          <a:p>
            <a:pPr indent="0" lvl="0" marL="0" rtl="0" algn="l">
              <a:spcBef>
                <a:spcPts val="1000"/>
              </a:spcBef>
              <a:spcAft>
                <a:spcPts val="0"/>
              </a:spcAft>
              <a:buClr>
                <a:schemeClr val="dk1"/>
              </a:buClr>
              <a:buSzPts val="1100"/>
              <a:buFont typeface="Arial"/>
              <a:buNone/>
            </a:pPr>
            <a:r>
              <a:rPr lang="en-GB" sz="1400">
                <a:solidFill>
                  <a:srgbClr val="1F1F1F"/>
                </a:solidFill>
              </a:rPr>
              <a:t>Researchers, innovators and policymakers seek to improve health outcomes for society, which requires data and digital platforms that span multiple layers of government, health service operations, health research studies, institutes, facilities and the private sector. </a:t>
            </a:r>
            <a:endParaRPr sz="1400">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u="sng">
                <a:solidFill>
                  <a:schemeClr val="hlink"/>
                </a:solidFill>
                <a:latin typeface="Arial"/>
                <a:ea typeface="Arial"/>
                <a:cs typeface="Arial"/>
                <a:sym typeface="Arial"/>
                <a:hlinkClick r:id="rId3"/>
              </a:rPr>
              <a:t>https://ardc.edu.au/collaborations/strategic-activities/people-research-data-commons/</a:t>
            </a: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br>
              <a:rPr lang="en-GB" sz="1400">
                <a:latin typeface="Arial"/>
                <a:ea typeface="Arial"/>
                <a:cs typeface="Arial"/>
                <a:sym typeface="Arial"/>
              </a:rPr>
            </a:br>
            <a:r>
              <a:rPr b="1" lang="en-GB" sz="1000">
                <a:latin typeface="Arial"/>
                <a:ea typeface="Arial"/>
                <a:cs typeface="Arial"/>
                <a:sym typeface="Arial"/>
              </a:rPr>
              <a:t>Image credit</a:t>
            </a:r>
            <a:endParaRPr b="1"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Gorodenkoff - 236237514 / adobestock.com</a:t>
            </a:r>
            <a:endParaRPr sz="1000">
              <a:latin typeface="Arial"/>
              <a:ea typeface="Arial"/>
              <a:cs typeface="Arial"/>
              <a:sym typeface="Arial"/>
            </a:endParaRPr>
          </a:p>
          <a:p>
            <a:pPr indent="0" lvl="0" marL="0" rtl="0" algn="l">
              <a:spcBef>
                <a:spcPts val="0"/>
              </a:spcBef>
              <a:spcAft>
                <a:spcPts val="0"/>
              </a:spcAft>
              <a:buSzPts val="1100"/>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60" name="Google Shape;260;g2628dfcfd4e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d09950ab6_2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bd09950ab6_2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EXAMPLE: </a:t>
            </a:r>
            <a:r>
              <a:rPr b="1" lang="en-GB" sz="1400">
                <a:latin typeface="Arial"/>
                <a:ea typeface="Arial"/>
                <a:cs typeface="Arial"/>
                <a:sym typeface="Arial"/>
              </a:rPr>
              <a:t>Health Studies Australian National Data Asset (HeSANDA)</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The People RDC builds on our experience creating national digital research infrastructure for health and medical researchers. </a:t>
            </a:r>
            <a:br>
              <a:rPr lang="en-GB" sz="1400">
                <a:solidFill>
                  <a:srgbClr val="404041"/>
                </a:solidFill>
                <a:latin typeface="Arial"/>
                <a:ea typeface="Arial"/>
                <a:cs typeface="Arial"/>
                <a:sym typeface="Arial"/>
              </a:rPr>
            </a:br>
            <a:br>
              <a:rPr lang="en-GB" sz="1400">
                <a:solidFill>
                  <a:srgbClr val="404041"/>
                </a:solidFill>
                <a:latin typeface="Arial"/>
                <a:ea typeface="Arial"/>
                <a:cs typeface="Arial"/>
                <a:sym typeface="Arial"/>
              </a:rPr>
            </a:br>
            <a:r>
              <a:rPr lang="en-GB" sz="1400">
                <a:solidFill>
                  <a:srgbClr val="404041"/>
                </a:solidFill>
                <a:latin typeface="Arial"/>
                <a:ea typeface="Arial"/>
                <a:cs typeface="Arial"/>
                <a:sym typeface="Arial"/>
              </a:rPr>
              <a:t>One example is, HeSANDA, our Health Studies National Data Asset, which is a national research infrastructure that is enabling researchers to share, access</a:t>
            </a:r>
            <a:r>
              <a:rPr lang="en-GB" sz="1400">
                <a:latin typeface="Arial"/>
                <a:ea typeface="Arial"/>
                <a:cs typeface="Arial"/>
                <a:sym typeface="Arial"/>
              </a:rPr>
              <a:t> and reuse health research data to increase research impact and integrity. </a:t>
            </a:r>
            <a:endParaRPr sz="1400">
              <a:latin typeface="Arial"/>
              <a:ea typeface="Arial"/>
              <a:cs typeface="Arial"/>
              <a:sym typeface="Arial"/>
            </a:endParaRPr>
          </a:p>
          <a:p>
            <a:pPr indent="0" lvl="0" marL="0" rtl="0" algn="l">
              <a:spcBef>
                <a:spcPts val="600"/>
              </a:spcBef>
              <a:spcAft>
                <a:spcPts val="0"/>
              </a:spcAft>
              <a:buClr>
                <a:schemeClr val="dk1"/>
              </a:buClr>
              <a:buSzPts val="1100"/>
              <a:buFont typeface="Arial"/>
              <a:buNone/>
            </a:pPr>
            <a:br>
              <a:rPr lang="en-GB" sz="1400">
                <a:latin typeface="Arial"/>
                <a:ea typeface="Arial"/>
                <a:cs typeface="Arial"/>
                <a:sym typeface="Arial"/>
              </a:rPr>
            </a:br>
            <a:r>
              <a:rPr lang="en-GB" sz="1400">
                <a:latin typeface="Arial"/>
                <a:ea typeface="Arial"/>
                <a:cs typeface="Arial"/>
                <a:sym typeface="Arial"/>
              </a:rPr>
              <a:t>The first phase of HeSANDA has worked alongside the health research community to support the sharing of clinical trials data.</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program includes 91 collaborators from 72 organisations, including 18 universities, 10 medical research institutes, 19 health service operators and 16 clinical trials networks.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Potential Benefits of HeSANDA include:</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Collaboration</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New health and medical research</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Reduce costs, duplication, saves time</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Extends the life of initial research</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GB" sz="1400">
                <a:latin typeface="Arial"/>
                <a:ea typeface="Arial"/>
                <a:cs typeface="Arial"/>
                <a:sym typeface="Arial"/>
              </a:rPr>
              <a:t>Contributes to data integrity</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next phase of the program has started already to expand the coverage beyond clinical trials data to data from observational studies such as cohort studies, and will integrate technologies to enable secure analysis of data.</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u="sng">
                <a:solidFill>
                  <a:schemeClr val="hlink"/>
                </a:solidFill>
                <a:latin typeface="Arial"/>
                <a:ea typeface="Arial"/>
                <a:cs typeface="Arial"/>
                <a:sym typeface="Arial"/>
                <a:hlinkClick r:id="rId2"/>
              </a:rPr>
              <a:t>https://ardc.edu.au/program/health-studies-australian-national-data-asset/</a:t>
            </a: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400">
              <a:latin typeface="Arial"/>
              <a:ea typeface="Arial"/>
              <a:cs typeface="Arial"/>
              <a:sym typeface="Arial"/>
            </a:endParaRPr>
          </a:p>
        </p:txBody>
      </p:sp>
      <p:sp>
        <p:nvSpPr>
          <p:cNvPr id="269" name="Google Shape;269;g2bd09950ab6_2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5d97c220a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5d97c220a6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From the outset, the HeSANDA program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Has been guided by a committee of peak national bodies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have significant representation: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Including government, clinical trials networks, health translation researchers, and health consumers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34b4553bf5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34b4553bf5_1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72 organisations are leading the way and have created a national data sharing infrastructure network for Australia.</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They’re grouped into 9 nodes: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100">
                <a:latin typeface="Arial"/>
                <a:ea typeface="Arial"/>
                <a:cs typeface="Arial"/>
                <a:sym typeface="Arial"/>
              </a:rPr>
              <a:t>7 of our nodes provide regional coverage in most states and territories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100">
                <a:latin typeface="Arial"/>
                <a:ea typeface="Arial"/>
                <a:cs typeface="Arial"/>
                <a:sym typeface="Arial"/>
              </a:rPr>
              <a:t>And the other 2 nodes have specialisations - 1 in cancer trials - and 1 in mental health trials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We’re working together as a national community of trials to agree on those standards.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rPr lang="en-GB" sz="1100">
                <a:latin typeface="Arial"/>
                <a:ea typeface="Arial"/>
                <a:cs typeface="Arial"/>
                <a:sym typeface="Arial"/>
              </a:rPr>
              <a:t>And then each Node is working with their partners to implement the standards in a way that works best for their organisations.</a:t>
            </a:r>
            <a:endParaRPr/>
          </a:p>
        </p:txBody>
      </p:sp>
      <p:sp>
        <p:nvSpPr>
          <p:cNvPr id="296" name="Google Shape;296;g334b4553bf5_1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34b4553bf5_1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34b4553bf5_1_3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HEALTH DATA AUSTRALIA</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A major output from HeSANDA was the delivery of a national catalogue of Australian health data called Health Data Australia. </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On the Health Data Australia website, health and medical researchers can register a description of their research so it’s easy to discover. </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The service is currently available for clinical trial data and will be expanded with other data types, including government and cohort data.</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Researchers seeking data can discover and request clinical trial data from around Australia. </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400">
                <a:solidFill>
                  <a:srgbClr val="404041"/>
                </a:solidFill>
                <a:latin typeface="Arial"/>
                <a:ea typeface="Arial"/>
                <a:cs typeface="Arial"/>
                <a:sym typeface="Arial"/>
              </a:rPr>
              <a:t>205</a:t>
            </a:r>
            <a:r>
              <a:rPr lang="en-GB" sz="1400">
                <a:solidFill>
                  <a:srgbClr val="404041"/>
                </a:solidFill>
                <a:latin typeface="Arial"/>
                <a:ea typeface="Arial"/>
                <a:cs typeface="Arial"/>
                <a:sym typeface="Arial"/>
              </a:rPr>
              <a:t> datasets in Health Data Australia in the first year.</a:t>
            </a:r>
            <a:endParaRPr sz="1400">
              <a:solidFill>
                <a:srgbClr val="40404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400">
                <a:solidFill>
                  <a:srgbClr val="404041"/>
                </a:solidFill>
                <a:latin typeface="Arial"/>
                <a:ea typeface="Arial"/>
                <a:cs typeface="Arial"/>
                <a:sym typeface="Arial"/>
              </a:rPr>
              <a:t>72</a:t>
            </a:r>
            <a:r>
              <a:rPr lang="en-GB" sz="1400">
                <a:solidFill>
                  <a:srgbClr val="404041"/>
                </a:solidFill>
                <a:latin typeface="Arial"/>
                <a:ea typeface="Arial"/>
                <a:cs typeface="Arial"/>
                <a:sym typeface="Arial"/>
              </a:rPr>
              <a:t> organisations participating in Health Data Australia across 9 nodes.</a:t>
            </a:r>
            <a:endParaRPr sz="1400">
              <a:solidFill>
                <a:srgbClr val="404041"/>
              </a:solidFill>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Access Health Data Australia at </a:t>
            </a:r>
            <a:r>
              <a:rPr lang="en-GB" sz="1400" u="sng">
                <a:solidFill>
                  <a:schemeClr val="hlink"/>
                </a:solidFill>
                <a:latin typeface="Arial"/>
                <a:ea typeface="Arial"/>
                <a:cs typeface="Arial"/>
                <a:sym typeface="Arial"/>
                <a:hlinkClick r:id="rId2"/>
              </a:rPr>
              <a:t>researchdata.edu.au/health/</a:t>
            </a: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Figtree"/>
              <a:ea typeface="Figtree"/>
              <a:cs typeface="Figtree"/>
              <a:sym typeface="Figtree"/>
            </a:endParaRPr>
          </a:p>
        </p:txBody>
      </p:sp>
      <p:sp>
        <p:nvSpPr>
          <p:cNvPr id="305" name="Google Shape;305;g334b4553bf5_1_3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4e66d59af6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4e66d59af6_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GB"/>
              <a:t>What is Health Data Australia (Video)</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GB"/>
              <a:t>Video Instructions (1 min 52 secs):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GB"/>
              <a:t>If you are sharing online, please make sure that you have also selected to ‘</a:t>
            </a:r>
            <a:r>
              <a:rPr b="1" lang="en-GB"/>
              <a:t>Share Sound</a:t>
            </a:r>
            <a:r>
              <a:rPr lang="en-GB"/>
              <a:t>’ in Zoom, Teams, etc</a:t>
            </a:r>
            <a:endParaRPr/>
          </a:p>
          <a:p>
            <a:pPr indent="-317500" lvl="0" marL="457200" rtl="0" algn="l">
              <a:spcBef>
                <a:spcPts val="0"/>
              </a:spcBef>
              <a:spcAft>
                <a:spcPts val="0"/>
              </a:spcAft>
              <a:buSzPts val="1400"/>
              <a:buAutoNum type="arabicPeriod"/>
            </a:pPr>
            <a:r>
              <a:rPr lang="en-GB"/>
              <a:t>Open in ‘Slideshow’ (Top right corner)</a:t>
            </a:r>
            <a:endParaRPr/>
          </a:p>
          <a:p>
            <a:pPr indent="-317500" lvl="0" marL="457200" rtl="0" algn="l">
              <a:spcBef>
                <a:spcPts val="0"/>
              </a:spcBef>
              <a:spcAft>
                <a:spcPts val="0"/>
              </a:spcAft>
              <a:buSzPts val="1400"/>
              <a:buAutoNum type="arabicPeriod"/>
            </a:pPr>
            <a:r>
              <a:rPr lang="en-GB"/>
              <a:t>Click on the rectangle on the slide, or the play button if it’s visable</a:t>
            </a:r>
            <a:endParaRPr/>
          </a:p>
          <a:p>
            <a:pPr indent="-317500" lvl="0" marL="457200" rtl="0" algn="l">
              <a:spcBef>
                <a:spcPts val="0"/>
              </a:spcBef>
              <a:spcAft>
                <a:spcPts val="0"/>
              </a:spcAft>
              <a:buSzPts val="1400"/>
              <a:buAutoNum type="arabicPeriod"/>
            </a:pPr>
            <a:r>
              <a:rPr lang="en-GB"/>
              <a:t>If the video doesn’t work, </a:t>
            </a:r>
            <a:r>
              <a:rPr lang="en-GB"/>
              <a:t>then you can open it via YouTube (Note - this will take you out of google sheets, and there may be an Ad at the start)</a:t>
            </a:r>
            <a:endParaRPr/>
          </a:p>
          <a:p>
            <a:pPr indent="-317500" lvl="1" marL="914400" rtl="0" algn="l">
              <a:spcBef>
                <a:spcPts val="0"/>
              </a:spcBef>
              <a:spcAft>
                <a:spcPts val="0"/>
              </a:spcAft>
              <a:buSzPts val="1400"/>
              <a:buAutoNum type="alphaLcPeriod"/>
            </a:pPr>
            <a:r>
              <a:rPr lang="en-GB" u="sng">
                <a:solidFill>
                  <a:schemeClr val="hlink"/>
                </a:solidFill>
                <a:hlinkClick r:id="rId2"/>
              </a:rPr>
              <a:t>https://www.youtube.com/watch?v=QyzVCjTtkMA</a:t>
            </a:r>
            <a:r>
              <a:rPr lang="en-GB"/>
              <a:t> </a:t>
            </a:r>
            <a:endParaRPr/>
          </a:p>
        </p:txBody>
      </p:sp>
      <p:sp>
        <p:nvSpPr>
          <p:cNvPr id="315" name="Google Shape;315;g34e66d59af6_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g"/><Relationship Id="rId4" Type="http://schemas.openxmlformats.org/officeDocument/2006/relationships/image" Target="../media/image18.jpg"/><Relationship Id="rId10" Type="http://schemas.openxmlformats.org/officeDocument/2006/relationships/image" Target="../media/image14.png"/><Relationship Id="rId9" Type="http://schemas.openxmlformats.org/officeDocument/2006/relationships/image" Target="../media/image22.jpg"/><Relationship Id="rId5" Type="http://schemas.openxmlformats.org/officeDocument/2006/relationships/image" Target="../media/image21.jpg"/><Relationship Id="rId6" Type="http://schemas.openxmlformats.org/officeDocument/2006/relationships/image" Target="../media/image19.jpg"/><Relationship Id="rId7" Type="http://schemas.openxmlformats.org/officeDocument/2006/relationships/image" Target="../media/image24.jpg"/><Relationship Id="rId8"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lide Layout">
  <p:cSld name="Custom Layout">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278" l="0" r="0" t="268"/>
          <a:stretch/>
        </p:blipFill>
        <p:spPr>
          <a:xfrm>
            <a:off x="578569" y="554348"/>
            <a:ext cx="1880468" cy="611319"/>
          </a:xfrm>
          <a:prstGeom prst="rect">
            <a:avLst/>
          </a:prstGeom>
          <a:noFill/>
          <a:ln>
            <a:noFill/>
          </a:ln>
        </p:spPr>
      </p:pic>
      <p:pic>
        <p:nvPicPr>
          <p:cNvPr descr="A person in a white coat looking at a computer screen&#10;&#10;Description automatically generated" id="14" name="Google Shape;14;p2"/>
          <p:cNvPicPr preferRelativeResize="0"/>
          <p:nvPr/>
        </p:nvPicPr>
        <p:blipFill rotWithShape="1">
          <a:blip r:embed="rId3">
            <a:alphaModFix/>
          </a:blip>
          <a:srcRect b="0" l="0" r="0" t="0"/>
          <a:stretch/>
        </p:blipFill>
        <p:spPr>
          <a:xfrm>
            <a:off x="9993110" y="2781300"/>
            <a:ext cx="2240905" cy="2555876"/>
          </a:xfrm>
          <a:prstGeom prst="rect">
            <a:avLst/>
          </a:prstGeom>
          <a:noFill/>
          <a:ln>
            <a:noFill/>
          </a:ln>
        </p:spPr>
      </p:pic>
      <p:pic>
        <p:nvPicPr>
          <p:cNvPr id="15" name="Google Shape;15;p2" title="AdobeStock_528850160.jpeg"/>
          <p:cNvPicPr preferRelativeResize="0"/>
          <p:nvPr/>
        </p:nvPicPr>
        <p:blipFill rotWithShape="1">
          <a:blip r:embed="rId4">
            <a:alphaModFix/>
          </a:blip>
          <a:srcRect b="0" l="22346" r="22352" t="0"/>
          <a:stretch/>
        </p:blipFill>
        <p:spPr>
          <a:xfrm>
            <a:off x="8083347" y="-9816"/>
            <a:ext cx="1657349" cy="1998957"/>
          </a:xfrm>
          <a:prstGeom prst="rect">
            <a:avLst/>
          </a:prstGeom>
          <a:noFill/>
          <a:ln>
            <a:noFill/>
          </a:ln>
        </p:spPr>
      </p:pic>
      <p:pic>
        <p:nvPicPr>
          <p:cNvPr id="16" name="Google Shape;16;p2" title="AdobeStock_292021510.jpeg"/>
          <p:cNvPicPr preferRelativeResize="0"/>
          <p:nvPr/>
        </p:nvPicPr>
        <p:blipFill rotWithShape="1">
          <a:blip r:embed="rId5">
            <a:alphaModFix/>
          </a:blip>
          <a:srcRect b="15456" l="0" r="0" t="15449"/>
          <a:stretch/>
        </p:blipFill>
        <p:spPr>
          <a:xfrm>
            <a:off x="5298612" y="3933824"/>
            <a:ext cx="1909533" cy="1979612"/>
          </a:xfrm>
          <a:prstGeom prst="rect">
            <a:avLst/>
          </a:prstGeom>
          <a:noFill/>
          <a:ln>
            <a:noFill/>
          </a:ln>
        </p:spPr>
      </p:pic>
      <p:pic>
        <p:nvPicPr>
          <p:cNvPr id="17" name="Google Shape;17;p2" title="AdobeStock_566595863.jpeg"/>
          <p:cNvPicPr preferRelativeResize="0"/>
          <p:nvPr/>
        </p:nvPicPr>
        <p:blipFill rotWithShape="1">
          <a:blip r:embed="rId6">
            <a:alphaModFix/>
          </a:blip>
          <a:srcRect b="0" l="22640" r="16661" t="0"/>
          <a:stretch/>
        </p:blipFill>
        <p:spPr>
          <a:xfrm>
            <a:off x="8082596" y="2241549"/>
            <a:ext cx="1657349" cy="1439864"/>
          </a:xfrm>
          <a:prstGeom prst="rect">
            <a:avLst/>
          </a:prstGeom>
          <a:noFill/>
          <a:ln>
            <a:noFill/>
          </a:ln>
        </p:spPr>
      </p:pic>
      <p:pic>
        <p:nvPicPr>
          <p:cNvPr id="18" name="Google Shape;18;p2" title="AdobeStock_187022751.jpeg"/>
          <p:cNvPicPr preferRelativeResize="0"/>
          <p:nvPr/>
        </p:nvPicPr>
        <p:blipFill rotWithShape="1">
          <a:blip r:embed="rId7">
            <a:alphaModFix/>
          </a:blip>
          <a:srcRect b="0" l="42784" r="5436" t="0"/>
          <a:stretch/>
        </p:blipFill>
        <p:spPr>
          <a:xfrm>
            <a:off x="7468292" y="3933822"/>
            <a:ext cx="2271652" cy="2924178"/>
          </a:xfrm>
          <a:prstGeom prst="rect">
            <a:avLst/>
          </a:prstGeom>
          <a:noFill/>
          <a:ln>
            <a:noFill/>
          </a:ln>
        </p:spPr>
      </p:pic>
      <p:pic>
        <p:nvPicPr>
          <p:cNvPr descr="A few people in white coats in a laboratory&#10;&#10;Description automatically generated" id="19" name="Google Shape;19;p2"/>
          <p:cNvPicPr preferRelativeResize="0"/>
          <p:nvPr/>
        </p:nvPicPr>
        <p:blipFill rotWithShape="1">
          <a:blip r:embed="rId8">
            <a:alphaModFix/>
          </a:blip>
          <a:srcRect b="0" l="0" r="0" t="0"/>
          <a:stretch/>
        </p:blipFill>
        <p:spPr>
          <a:xfrm>
            <a:off x="6203950" y="1663117"/>
            <a:ext cx="1657350" cy="2018295"/>
          </a:xfrm>
          <a:prstGeom prst="rect">
            <a:avLst/>
          </a:prstGeom>
          <a:noFill/>
          <a:ln>
            <a:noFill/>
          </a:ln>
        </p:spPr>
      </p:pic>
      <p:pic>
        <p:nvPicPr>
          <p:cNvPr id="20" name="Google Shape;20;p2" title="AdobeStock_574566575-2.jpg"/>
          <p:cNvPicPr preferRelativeResize="0"/>
          <p:nvPr/>
        </p:nvPicPr>
        <p:blipFill rotWithShape="1">
          <a:blip r:embed="rId9">
            <a:alphaModFix/>
          </a:blip>
          <a:srcRect b="11048" l="0" r="0" t="19937"/>
          <a:stretch/>
        </p:blipFill>
        <p:spPr>
          <a:xfrm>
            <a:off x="9983788" y="542130"/>
            <a:ext cx="1930540" cy="1998956"/>
          </a:xfrm>
          <a:prstGeom prst="rect">
            <a:avLst/>
          </a:prstGeom>
          <a:noFill/>
          <a:ln>
            <a:noFill/>
          </a:ln>
        </p:spPr>
      </p:pic>
      <p:sp>
        <p:nvSpPr>
          <p:cNvPr id="21" name="Google Shape;21;p2"/>
          <p:cNvSpPr txBox="1"/>
          <p:nvPr>
            <p:ph idx="1" type="body"/>
          </p:nvPr>
        </p:nvSpPr>
        <p:spPr>
          <a:xfrm>
            <a:off x="577850" y="1614617"/>
            <a:ext cx="4402138" cy="1759423"/>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dk1"/>
              </a:buClr>
              <a:buSzPts val="4000"/>
              <a:buNone/>
              <a:defRPr i="0" sz="4000" u="none" cap="none" strike="noStrike">
                <a:solidFill>
                  <a:schemeClr val="dk1"/>
                </a:solidFill>
              </a:defRPr>
            </a:lvl1pPr>
            <a:lvl2pPr indent="-482600" lvl="1" marL="914400" marR="0" rtl="0" algn="l">
              <a:lnSpc>
                <a:spcPct val="90000"/>
              </a:lnSpc>
              <a:spcBef>
                <a:spcPts val="500"/>
              </a:spcBef>
              <a:spcAft>
                <a:spcPts val="0"/>
              </a:spcAft>
              <a:buClr>
                <a:schemeClr val="dk1"/>
              </a:buClr>
              <a:buSzPts val="4000"/>
              <a:buChar char="•"/>
              <a:defRPr i="0" sz="4000" u="none" cap="none" strike="noStrike">
                <a:solidFill>
                  <a:schemeClr val="dk1"/>
                </a:solidFill>
              </a:defRPr>
            </a:lvl2pPr>
            <a:lvl3pPr indent="-482600" lvl="2" marL="1371600" marR="0" rtl="0" algn="l">
              <a:lnSpc>
                <a:spcPct val="90000"/>
              </a:lnSpc>
              <a:spcBef>
                <a:spcPts val="500"/>
              </a:spcBef>
              <a:spcAft>
                <a:spcPts val="0"/>
              </a:spcAft>
              <a:buClr>
                <a:schemeClr val="dk1"/>
              </a:buClr>
              <a:buSzPts val="4000"/>
              <a:buChar char="•"/>
              <a:defRPr i="0" sz="4000" u="none" cap="none" strike="noStrike">
                <a:solidFill>
                  <a:schemeClr val="dk1"/>
                </a:solidFill>
              </a:defRPr>
            </a:lvl3pPr>
            <a:lvl4pPr indent="-482600" lvl="3" marL="1828800" marR="0" rtl="0" algn="l">
              <a:lnSpc>
                <a:spcPct val="90000"/>
              </a:lnSpc>
              <a:spcBef>
                <a:spcPts val="500"/>
              </a:spcBef>
              <a:spcAft>
                <a:spcPts val="0"/>
              </a:spcAft>
              <a:buClr>
                <a:schemeClr val="dk1"/>
              </a:buClr>
              <a:buSzPts val="4000"/>
              <a:buChar char="•"/>
              <a:defRPr i="0" sz="4000" u="none" cap="none" strike="noStrike">
                <a:solidFill>
                  <a:schemeClr val="dk1"/>
                </a:solidFill>
              </a:defRPr>
            </a:lvl4pPr>
            <a:lvl5pPr indent="-482600" lvl="4" marL="2286000" marR="0" rtl="0" algn="l">
              <a:lnSpc>
                <a:spcPct val="90000"/>
              </a:lnSpc>
              <a:spcBef>
                <a:spcPts val="500"/>
              </a:spcBef>
              <a:spcAft>
                <a:spcPts val="0"/>
              </a:spcAft>
              <a:buClr>
                <a:schemeClr val="dk1"/>
              </a:buClr>
              <a:buSzPts val="4000"/>
              <a:buChar char="•"/>
              <a:defRPr i="0" sz="4000" u="none" cap="none" strike="noStrike">
                <a:solidFill>
                  <a:schemeClr val="dk1"/>
                </a:solidFill>
              </a:defRPr>
            </a:lvl5pPr>
            <a:lvl6pPr indent="-342900" lvl="5" marL="2743200" marR="0" rtl="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22" name="Google Shape;22;p2"/>
          <p:cNvSpPr txBox="1"/>
          <p:nvPr>
            <p:ph idx="2" type="body"/>
          </p:nvPr>
        </p:nvSpPr>
        <p:spPr>
          <a:xfrm>
            <a:off x="587375" y="4435519"/>
            <a:ext cx="4392613" cy="141577"/>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dk1"/>
              </a:buClr>
              <a:buSzPts val="1400"/>
              <a:buNone/>
              <a:defRPr b="1" i="0" sz="1400" u="none" cap="none" strike="noStrike">
                <a:solidFill>
                  <a:schemeClr val="dk1"/>
                </a:solidFill>
              </a:defRPr>
            </a:lvl1pPr>
            <a:lvl2pPr indent="-330200" lvl="1" marL="914400" marR="0" rtl="0" algn="l">
              <a:lnSpc>
                <a:spcPct val="90000"/>
              </a:lnSpc>
              <a:spcBef>
                <a:spcPts val="500"/>
              </a:spcBef>
              <a:spcAft>
                <a:spcPts val="0"/>
              </a:spcAft>
              <a:buClr>
                <a:schemeClr val="dk1"/>
              </a:buClr>
              <a:buSzPts val="1600"/>
              <a:buChar char="•"/>
              <a:defRPr b="1" i="0" sz="1600" u="none" cap="none" strike="noStrike">
                <a:solidFill>
                  <a:schemeClr val="dk1"/>
                </a:solidFill>
              </a:defRPr>
            </a:lvl2pPr>
            <a:lvl3pPr indent="-317500" lvl="2" marL="1371600" marR="0" rtl="0" algn="l">
              <a:lnSpc>
                <a:spcPct val="90000"/>
              </a:lnSpc>
              <a:spcBef>
                <a:spcPts val="500"/>
              </a:spcBef>
              <a:spcAft>
                <a:spcPts val="0"/>
              </a:spcAft>
              <a:buClr>
                <a:schemeClr val="dk1"/>
              </a:buClr>
              <a:buSzPts val="1400"/>
              <a:buChar char="•"/>
              <a:defRPr b="1" i="0" sz="1400" u="none" cap="none" strike="noStrike">
                <a:solidFill>
                  <a:schemeClr val="dk1"/>
                </a:solidFill>
              </a:defRPr>
            </a:lvl3pPr>
            <a:lvl4pPr indent="-304800" lvl="3" marL="1828800" marR="0" rtl="0" algn="l">
              <a:lnSpc>
                <a:spcPct val="90000"/>
              </a:lnSpc>
              <a:spcBef>
                <a:spcPts val="500"/>
              </a:spcBef>
              <a:spcAft>
                <a:spcPts val="0"/>
              </a:spcAft>
              <a:buClr>
                <a:schemeClr val="dk1"/>
              </a:buClr>
              <a:buSzPts val="1200"/>
              <a:buChar char="•"/>
              <a:defRPr b="1" i="0" sz="1200" u="none" cap="none" strike="noStrike">
                <a:solidFill>
                  <a:schemeClr val="dk1"/>
                </a:solidFill>
              </a:defRPr>
            </a:lvl4pPr>
            <a:lvl5pPr indent="-304800" lvl="4" marL="2286000" marR="0" rtl="0" algn="l">
              <a:lnSpc>
                <a:spcPct val="90000"/>
              </a:lnSpc>
              <a:spcBef>
                <a:spcPts val="500"/>
              </a:spcBef>
              <a:spcAft>
                <a:spcPts val="0"/>
              </a:spcAft>
              <a:buClr>
                <a:schemeClr val="dk1"/>
              </a:buClr>
              <a:buSzPts val="1200"/>
              <a:buChar char="•"/>
              <a:defRPr b="1" i="0" sz="1200" u="none" cap="none" strike="noStrike">
                <a:solidFill>
                  <a:schemeClr val="dk1"/>
                </a:solidFill>
              </a:defRPr>
            </a:lvl5pPr>
            <a:lvl6pPr indent="-342900" lvl="5" marL="2743200" marR="0" rtl="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23" name="Google Shape;23;p2"/>
          <p:cNvSpPr txBox="1"/>
          <p:nvPr>
            <p:ph idx="3" type="body"/>
          </p:nvPr>
        </p:nvSpPr>
        <p:spPr>
          <a:xfrm>
            <a:off x="587374" y="4639962"/>
            <a:ext cx="3744913" cy="40987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dk1"/>
              </a:buClr>
              <a:buSzPts val="1600"/>
              <a:buNone/>
              <a:defRPr i="0" sz="1600" u="none" cap="none" strike="noStrike">
                <a:solidFill>
                  <a:schemeClr val="dk1"/>
                </a:solidFill>
              </a:defRPr>
            </a:lvl1pPr>
            <a:lvl2pPr indent="-381000" lvl="1" marL="914400" marR="0" rtl="0" algn="l">
              <a:lnSpc>
                <a:spcPct val="90000"/>
              </a:lnSpc>
              <a:spcBef>
                <a:spcPts val="500"/>
              </a:spcBef>
              <a:spcAft>
                <a:spcPts val="0"/>
              </a:spcAft>
              <a:buClr>
                <a:schemeClr val="dk1"/>
              </a:buClr>
              <a:buSzPts val="2400"/>
              <a:buChar char="•"/>
              <a:defRPr i="0" sz="2400" u="none" cap="none" strike="noStrike">
                <a:solidFill>
                  <a:schemeClr val="dk1"/>
                </a:solidFill>
              </a:defRPr>
            </a:lvl2pPr>
            <a:lvl3pPr indent="-355600" lvl="2" marL="1371600" marR="0" rtl="0" algn="l">
              <a:lnSpc>
                <a:spcPct val="90000"/>
              </a:lnSpc>
              <a:spcBef>
                <a:spcPts val="500"/>
              </a:spcBef>
              <a:spcAft>
                <a:spcPts val="0"/>
              </a:spcAft>
              <a:buClr>
                <a:schemeClr val="dk1"/>
              </a:buClr>
              <a:buSzPts val="2000"/>
              <a:buChar char="•"/>
              <a:defRPr i="0" sz="2000" u="none" cap="none" strike="noStrike">
                <a:solidFill>
                  <a:schemeClr val="dk1"/>
                </a:solidFill>
              </a:defRPr>
            </a:lvl3pPr>
            <a:lvl4pPr indent="-342900" lvl="3" marL="1828800" marR="0" rtl="0" algn="l">
              <a:lnSpc>
                <a:spcPct val="90000"/>
              </a:lnSpc>
              <a:spcBef>
                <a:spcPts val="500"/>
              </a:spcBef>
              <a:spcAft>
                <a:spcPts val="0"/>
              </a:spcAft>
              <a:buClr>
                <a:schemeClr val="dk1"/>
              </a:buClr>
              <a:buSzPts val="1800"/>
              <a:buChar char="•"/>
              <a:defRPr i="0" sz="1800" u="none" cap="none" strike="noStrike">
                <a:solidFill>
                  <a:schemeClr val="dk1"/>
                </a:solidFill>
              </a:defRPr>
            </a:lvl4pPr>
            <a:lvl5pPr indent="-342900" lvl="4" marL="2286000" marR="0" rtl="0" algn="l">
              <a:lnSpc>
                <a:spcPct val="90000"/>
              </a:lnSpc>
              <a:spcBef>
                <a:spcPts val="500"/>
              </a:spcBef>
              <a:spcAft>
                <a:spcPts val="0"/>
              </a:spcAft>
              <a:buClr>
                <a:schemeClr val="dk1"/>
              </a:buClr>
              <a:buSzPts val="1800"/>
              <a:buChar char="•"/>
              <a:defRPr i="0" sz="1800" u="none" cap="none" strike="noStrike">
                <a:solidFill>
                  <a:schemeClr val="dk1"/>
                </a:solidFill>
              </a:defRPr>
            </a:lvl5pPr>
            <a:lvl6pPr indent="-342900" lvl="5" marL="2743200" marR="0" rtl="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24" name="Google Shape;24;p2"/>
          <p:cNvSpPr txBox="1"/>
          <p:nvPr/>
        </p:nvSpPr>
        <p:spPr>
          <a:xfrm>
            <a:off x="10149752" y="6315109"/>
            <a:ext cx="162038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chemeClr val="dk1"/>
                </a:solidFill>
                <a:latin typeface="Arial"/>
                <a:ea typeface="Arial"/>
                <a:cs typeface="Arial"/>
                <a:sym typeface="Arial"/>
              </a:rPr>
              <a:t>ARDC is enabled by NCRIS</a:t>
            </a:r>
            <a:endParaRPr/>
          </a:p>
        </p:txBody>
      </p:sp>
      <p:pic>
        <p:nvPicPr>
          <p:cNvPr id="25" name="Google Shape;25;p2"/>
          <p:cNvPicPr preferRelativeResize="0"/>
          <p:nvPr/>
        </p:nvPicPr>
        <p:blipFill rotWithShape="1">
          <a:blip r:embed="rId10">
            <a:alphaModFix/>
          </a:blip>
          <a:srcRect b="9" l="0" r="0" t="9"/>
          <a:stretch/>
        </p:blipFill>
        <p:spPr>
          <a:xfrm>
            <a:off x="10010978" y="5684497"/>
            <a:ext cx="1921542" cy="4578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Large Image">
  <p:cSld name="5_Title Slide">
    <p:spTree>
      <p:nvGrpSpPr>
        <p:cNvPr id="68" name="Shape 68"/>
        <p:cNvGrpSpPr/>
        <p:nvPr/>
      </p:nvGrpSpPr>
      <p:grpSpPr>
        <a:xfrm>
          <a:off x="0" y="0"/>
          <a:ext cx="0" cy="0"/>
          <a:chOff x="0" y="0"/>
          <a:chExt cx="0" cy="0"/>
        </a:xfrm>
      </p:grpSpPr>
      <p:sp>
        <p:nvSpPr>
          <p:cNvPr id="69" name="Google Shape;69;p11"/>
          <p:cNvSpPr txBox="1"/>
          <p:nvPr>
            <p:ph idx="1" type="body"/>
          </p:nvPr>
        </p:nvSpPr>
        <p:spPr>
          <a:xfrm>
            <a:off x="587375" y="1379774"/>
            <a:ext cx="2484438"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70" name="Google Shape;70;p11"/>
          <p:cNvSpPr txBox="1"/>
          <p:nvPr>
            <p:ph idx="2" type="body"/>
          </p:nvPr>
        </p:nvSpPr>
        <p:spPr>
          <a:xfrm>
            <a:off x="587375" y="2528888"/>
            <a:ext cx="2484438"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71" name="Google Shape;71;p11"/>
          <p:cNvSpPr/>
          <p:nvPr>
            <p:ph idx="3" type="pic"/>
          </p:nvPr>
        </p:nvSpPr>
        <p:spPr>
          <a:xfrm>
            <a:off x="3467100" y="1412874"/>
            <a:ext cx="8145274" cy="5445125"/>
          </a:xfrm>
          <a:prstGeom prst="rect">
            <a:avLst/>
          </a:prstGeom>
          <a:solidFill>
            <a:srgbClr val="D0CECE"/>
          </a:solidFill>
          <a:ln>
            <a:noFill/>
          </a:ln>
        </p:spPr>
      </p:sp>
      <p:pic>
        <p:nvPicPr>
          <p:cNvPr id="72" name="Google Shape;72;p11"/>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Four Images Right">
  <p:cSld name="9_Title Slide">
    <p:spTree>
      <p:nvGrpSpPr>
        <p:cNvPr id="73" name="Shape 73"/>
        <p:cNvGrpSpPr/>
        <p:nvPr/>
      </p:nvGrpSpPr>
      <p:grpSpPr>
        <a:xfrm>
          <a:off x="0" y="0"/>
          <a:ext cx="0" cy="0"/>
          <a:chOff x="0" y="0"/>
          <a:chExt cx="0" cy="0"/>
        </a:xfrm>
      </p:grpSpPr>
      <p:sp>
        <p:nvSpPr>
          <p:cNvPr id="74" name="Google Shape;74;p12"/>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75" name="Google Shape;75;p12"/>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76" name="Google Shape;76;p12"/>
          <p:cNvSpPr/>
          <p:nvPr>
            <p:ph idx="3" type="pic"/>
          </p:nvPr>
        </p:nvSpPr>
        <p:spPr>
          <a:xfrm>
            <a:off x="7464425" y="-1"/>
            <a:ext cx="2274008" cy="3681413"/>
          </a:xfrm>
          <a:prstGeom prst="rect">
            <a:avLst/>
          </a:prstGeom>
          <a:solidFill>
            <a:srgbClr val="D0CECE"/>
          </a:solidFill>
          <a:ln>
            <a:noFill/>
          </a:ln>
        </p:spPr>
      </p:sp>
      <p:sp>
        <p:nvSpPr>
          <p:cNvPr id="77" name="Google Shape;77;p12"/>
          <p:cNvSpPr/>
          <p:nvPr>
            <p:ph idx="4" type="pic"/>
          </p:nvPr>
        </p:nvSpPr>
        <p:spPr>
          <a:xfrm>
            <a:off x="6843902" y="3933825"/>
            <a:ext cx="2894532" cy="2924175"/>
          </a:xfrm>
          <a:prstGeom prst="rect">
            <a:avLst/>
          </a:prstGeom>
          <a:solidFill>
            <a:srgbClr val="D0CECE"/>
          </a:solidFill>
          <a:ln>
            <a:noFill/>
          </a:ln>
        </p:spPr>
      </p:sp>
      <p:sp>
        <p:nvSpPr>
          <p:cNvPr id="78" name="Google Shape;78;p12"/>
          <p:cNvSpPr/>
          <p:nvPr>
            <p:ph idx="5" type="pic"/>
          </p:nvPr>
        </p:nvSpPr>
        <p:spPr>
          <a:xfrm>
            <a:off x="9996026" y="836613"/>
            <a:ext cx="1629643" cy="2268537"/>
          </a:xfrm>
          <a:prstGeom prst="rect">
            <a:avLst/>
          </a:prstGeom>
          <a:solidFill>
            <a:srgbClr val="D0CECE"/>
          </a:solidFill>
          <a:ln>
            <a:noFill/>
          </a:ln>
        </p:spPr>
      </p:sp>
      <p:sp>
        <p:nvSpPr>
          <p:cNvPr id="79" name="Google Shape;79;p12"/>
          <p:cNvSpPr/>
          <p:nvPr>
            <p:ph idx="6" type="pic"/>
          </p:nvPr>
        </p:nvSpPr>
        <p:spPr>
          <a:xfrm>
            <a:off x="9986577" y="3357563"/>
            <a:ext cx="2205423" cy="2000122"/>
          </a:xfrm>
          <a:prstGeom prst="rect">
            <a:avLst/>
          </a:prstGeom>
          <a:solidFill>
            <a:srgbClr val="D0CECE"/>
          </a:solidFill>
          <a:ln>
            <a:noFill/>
          </a:ln>
        </p:spPr>
      </p:sp>
      <p:pic>
        <p:nvPicPr>
          <p:cNvPr id="80" name="Google Shape;80;p1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Left - Text Right">
  <p:cSld name="18_Title Slide">
    <p:spTree>
      <p:nvGrpSpPr>
        <p:cNvPr id="81" name="Shape 81"/>
        <p:cNvGrpSpPr/>
        <p:nvPr/>
      </p:nvGrpSpPr>
      <p:grpSpPr>
        <a:xfrm>
          <a:off x="0" y="0"/>
          <a:ext cx="0" cy="0"/>
          <a:chOff x="0" y="0"/>
          <a:chExt cx="0" cy="0"/>
        </a:xfrm>
      </p:grpSpPr>
      <p:sp>
        <p:nvSpPr>
          <p:cNvPr id="82" name="Google Shape;82;p13"/>
          <p:cNvSpPr txBox="1"/>
          <p:nvPr>
            <p:ph idx="1" type="body"/>
          </p:nvPr>
        </p:nvSpPr>
        <p:spPr>
          <a:xfrm>
            <a:off x="65817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83" name="Google Shape;83;p13"/>
          <p:cNvSpPr txBox="1"/>
          <p:nvPr>
            <p:ph idx="2" type="body"/>
          </p:nvPr>
        </p:nvSpPr>
        <p:spPr>
          <a:xfrm>
            <a:off x="65817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84" name="Google Shape;84;p13"/>
          <p:cNvSpPr/>
          <p:nvPr>
            <p:ph idx="3" type="pic"/>
          </p:nvPr>
        </p:nvSpPr>
        <p:spPr>
          <a:xfrm>
            <a:off x="3071813" y="0"/>
            <a:ext cx="2274008" cy="3103933"/>
          </a:xfrm>
          <a:prstGeom prst="rect">
            <a:avLst/>
          </a:prstGeom>
          <a:solidFill>
            <a:srgbClr val="D0CECE"/>
          </a:solidFill>
          <a:ln>
            <a:noFill/>
          </a:ln>
        </p:spPr>
      </p:sp>
      <p:sp>
        <p:nvSpPr>
          <p:cNvPr id="85" name="Google Shape;85;p13"/>
          <p:cNvSpPr/>
          <p:nvPr>
            <p:ph idx="4" type="pic"/>
          </p:nvPr>
        </p:nvSpPr>
        <p:spPr>
          <a:xfrm>
            <a:off x="3071812" y="3357564"/>
            <a:ext cx="2879725" cy="3513936"/>
          </a:xfrm>
          <a:prstGeom prst="rect">
            <a:avLst/>
          </a:prstGeom>
          <a:solidFill>
            <a:srgbClr val="D0CECE"/>
          </a:solidFill>
          <a:ln>
            <a:noFill/>
          </a:ln>
        </p:spPr>
      </p:sp>
      <p:sp>
        <p:nvSpPr>
          <p:cNvPr id="86" name="Google Shape;86;p13"/>
          <p:cNvSpPr/>
          <p:nvPr>
            <p:ph idx="5" type="pic"/>
          </p:nvPr>
        </p:nvSpPr>
        <p:spPr>
          <a:xfrm>
            <a:off x="1200150" y="3933825"/>
            <a:ext cx="1619250" cy="2244534"/>
          </a:xfrm>
          <a:prstGeom prst="rect">
            <a:avLst/>
          </a:prstGeom>
          <a:solidFill>
            <a:srgbClr val="D0CECE"/>
          </a:solidFill>
          <a:ln>
            <a:noFill/>
          </a:ln>
        </p:spPr>
      </p:sp>
      <p:sp>
        <p:nvSpPr>
          <p:cNvPr id="87" name="Google Shape;87;p13"/>
          <p:cNvSpPr/>
          <p:nvPr>
            <p:ph idx="6" type="pic"/>
          </p:nvPr>
        </p:nvSpPr>
        <p:spPr>
          <a:xfrm>
            <a:off x="578570" y="1665288"/>
            <a:ext cx="2240830" cy="2014851"/>
          </a:xfrm>
          <a:prstGeom prst="rect">
            <a:avLst/>
          </a:prstGeom>
          <a:solidFill>
            <a:srgbClr val="D0CECE"/>
          </a:solidFill>
          <a:ln>
            <a:noFill/>
          </a:ln>
        </p:spPr>
      </p:sp>
      <p:pic>
        <p:nvPicPr>
          <p:cNvPr id="88" name="Google Shape;88;p1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m Image Left - Text Right ">
  <p:cSld name="13_Title Slide">
    <p:spTree>
      <p:nvGrpSpPr>
        <p:cNvPr id="89" name="Shape 89"/>
        <p:cNvGrpSpPr/>
        <p:nvPr/>
      </p:nvGrpSpPr>
      <p:grpSpPr>
        <a:xfrm>
          <a:off x="0" y="0"/>
          <a:ext cx="0" cy="0"/>
          <a:chOff x="0" y="0"/>
          <a:chExt cx="0" cy="0"/>
        </a:xfrm>
      </p:grpSpPr>
      <p:sp>
        <p:nvSpPr>
          <p:cNvPr id="90" name="Google Shape;90;p14"/>
          <p:cNvSpPr/>
          <p:nvPr>
            <p:ph idx="2" type="pic"/>
          </p:nvPr>
        </p:nvSpPr>
        <p:spPr>
          <a:xfrm>
            <a:off x="587375" y="1412874"/>
            <a:ext cx="3500249" cy="5445125"/>
          </a:xfrm>
          <a:prstGeom prst="rect">
            <a:avLst/>
          </a:prstGeom>
          <a:solidFill>
            <a:srgbClr val="D0CECE"/>
          </a:solidFill>
          <a:ln>
            <a:noFill/>
          </a:ln>
        </p:spPr>
      </p:sp>
      <p:sp>
        <p:nvSpPr>
          <p:cNvPr id="91" name="Google Shape;91;p14"/>
          <p:cNvSpPr txBox="1"/>
          <p:nvPr>
            <p:ph idx="1" type="body"/>
          </p:nvPr>
        </p:nvSpPr>
        <p:spPr>
          <a:xfrm>
            <a:off x="4710113"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92" name="Google Shape;92;p14"/>
          <p:cNvSpPr txBox="1"/>
          <p:nvPr>
            <p:ph idx="3" type="body"/>
          </p:nvPr>
        </p:nvSpPr>
        <p:spPr>
          <a:xfrm>
            <a:off x="4710113"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93" name="Google Shape;93;p1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Medium Image Right">
  <p:cSld name="12_Title Slide">
    <p:spTree>
      <p:nvGrpSpPr>
        <p:cNvPr id="94" name="Shape 94"/>
        <p:cNvGrpSpPr/>
        <p:nvPr/>
      </p:nvGrpSpPr>
      <p:grpSpPr>
        <a:xfrm>
          <a:off x="0" y="0"/>
          <a:ext cx="0" cy="0"/>
          <a:chOff x="0" y="0"/>
          <a:chExt cx="0" cy="0"/>
        </a:xfrm>
      </p:grpSpPr>
      <p:sp>
        <p:nvSpPr>
          <p:cNvPr id="95" name="Google Shape;95;p15"/>
          <p:cNvSpPr/>
          <p:nvPr>
            <p:ph idx="2" type="pic"/>
          </p:nvPr>
        </p:nvSpPr>
        <p:spPr>
          <a:xfrm>
            <a:off x="6203950" y="1412874"/>
            <a:ext cx="5416550" cy="5445125"/>
          </a:xfrm>
          <a:prstGeom prst="rect">
            <a:avLst/>
          </a:prstGeom>
          <a:solidFill>
            <a:srgbClr val="D0CECE"/>
          </a:solidFill>
          <a:ln>
            <a:noFill/>
          </a:ln>
        </p:spPr>
      </p:sp>
      <p:sp>
        <p:nvSpPr>
          <p:cNvPr id="96" name="Google Shape;96;p15"/>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97" name="Google Shape;97;p15"/>
          <p:cNvSpPr txBox="1"/>
          <p:nvPr>
            <p:ph idx="3"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98" name="Google Shape;98;p1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um Image Left - Text Right">
  <p:cSld name="1_Title Slide">
    <p:spTree>
      <p:nvGrpSpPr>
        <p:cNvPr id="99" name="Shape 99"/>
        <p:cNvGrpSpPr/>
        <p:nvPr/>
      </p:nvGrpSpPr>
      <p:grpSpPr>
        <a:xfrm>
          <a:off x="0" y="0"/>
          <a:ext cx="0" cy="0"/>
          <a:chOff x="0" y="0"/>
          <a:chExt cx="0" cy="0"/>
        </a:xfrm>
      </p:grpSpPr>
      <p:sp>
        <p:nvSpPr>
          <p:cNvPr id="100" name="Google Shape;100;p16"/>
          <p:cNvSpPr/>
          <p:nvPr>
            <p:ph idx="2" type="pic"/>
          </p:nvPr>
        </p:nvSpPr>
        <p:spPr>
          <a:xfrm>
            <a:off x="578570" y="1412874"/>
            <a:ext cx="5372968" cy="5445125"/>
          </a:xfrm>
          <a:prstGeom prst="rect">
            <a:avLst/>
          </a:prstGeom>
          <a:solidFill>
            <a:srgbClr val="D0CECE"/>
          </a:solidFill>
          <a:ln>
            <a:noFill/>
          </a:ln>
        </p:spPr>
      </p:sp>
      <p:sp>
        <p:nvSpPr>
          <p:cNvPr id="101" name="Google Shape;101;p16"/>
          <p:cNvSpPr txBox="1"/>
          <p:nvPr>
            <p:ph idx="1" type="body"/>
          </p:nvPr>
        </p:nvSpPr>
        <p:spPr>
          <a:xfrm>
            <a:off x="65817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02" name="Google Shape;102;p16"/>
          <p:cNvSpPr txBox="1"/>
          <p:nvPr>
            <p:ph idx="3" type="body"/>
          </p:nvPr>
        </p:nvSpPr>
        <p:spPr>
          <a:xfrm>
            <a:off x="65817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103" name="Google Shape;103;p1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From Top Right">
  <p:cSld name="19_Title Slide">
    <p:spTree>
      <p:nvGrpSpPr>
        <p:cNvPr id="104" name="Shape 104"/>
        <p:cNvGrpSpPr/>
        <p:nvPr/>
      </p:nvGrpSpPr>
      <p:grpSpPr>
        <a:xfrm>
          <a:off x="0" y="0"/>
          <a:ext cx="0" cy="0"/>
          <a:chOff x="0" y="0"/>
          <a:chExt cx="0" cy="0"/>
        </a:xfrm>
      </p:grpSpPr>
      <p:sp>
        <p:nvSpPr>
          <p:cNvPr id="105" name="Google Shape;105;p17"/>
          <p:cNvSpPr/>
          <p:nvPr>
            <p:ph idx="2" type="pic"/>
          </p:nvPr>
        </p:nvSpPr>
        <p:spPr>
          <a:xfrm>
            <a:off x="6203949" y="0"/>
            <a:ext cx="5400675" cy="6489700"/>
          </a:xfrm>
          <a:prstGeom prst="rect">
            <a:avLst/>
          </a:prstGeom>
          <a:solidFill>
            <a:srgbClr val="D0CECE"/>
          </a:solidFill>
          <a:ln>
            <a:noFill/>
          </a:ln>
        </p:spPr>
      </p:sp>
      <p:sp>
        <p:nvSpPr>
          <p:cNvPr id="106" name="Google Shape;106;p17"/>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07" name="Google Shape;107;p17"/>
          <p:cNvSpPr txBox="1"/>
          <p:nvPr>
            <p:ph idx="3"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108" name="Google Shape;108;p1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rom Top Left - Text Right">
  <p:cSld name="11_Title Slide">
    <p:spTree>
      <p:nvGrpSpPr>
        <p:cNvPr id="109" name="Shape 109"/>
        <p:cNvGrpSpPr/>
        <p:nvPr/>
      </p:nvGrpSpPr>
      <p:grpSpPr>
        <a:xfrm>
          <a:off x="0" y="0"/>
          <a:ext cx="0" cy="0"/>
          <a:chOff x="0" y="0"/>
          <a:chExt cx="0" cy="0"/>
        </a:xfrm>
      </p:grpSpPr>
      <p:sp>
        <p:nvSpPr>
          <p:cNvPr id="110" name="Google Shape;110;p18"/>
          <p:cNvSpPr/>
          <p:nvPr>
            <p:ph idx="2" type="pic"/>
          </p:nvPr>
        </p:nvSpPr>
        <p:spPr>
          <a:xfrm>
            <a:off x="587375" y="-71675"/>
            <a:ext cx="5364300" cy="6489600"/>
          </a:xfrm>
          <a:prstGeom prst="rect">
            <a:avLst/>
          </a:prstGeom>
          <a:solidFill>
            <a:srgbClr val="D0CECE"/>
          </a:solidFill>
          <a:ln>
            <a:noFill/>
          </a:ln>
        </p:spPr>
      </p:sp>
      <p:sp>
        <p:nvSpPr>
          <p:cNvPr id="111" name="Google Shape;111;p18"/>
          <p:cNvSpPr txBox="1"/>
          <p:nvPr>
            <p:ph idx="1" type="body"/>
          </p:nvPr>
        </p:nvSpPr>
        <p:spPr>
          <a:xfrm>
            <a:off x="6600824" y="1308099"/>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12" name="Google Shape;112;p18"/>
          <p:cNvSpPr txBox="1"/>
          <p:nvPr>
            <p:ph idx="3" type="body"/>
          </p:nvPr>
        </p:nvSpPr>
        <p:spPr>
          <a:xfrm>
            <a:off x="6600824" y="2457213"/>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113" name="Google Shape;113;p18"/>
          <p:cNvPicPr preferRelativeResize="0"/>
          <p:nvPr/>
        </p:nvPicPr>
        <p:blipFill rotWithShape="1">
          <a:blip r:embed="rId2">
            <a:alphaModFix/>
          </a:blip>
          <a:srcRect b="278" l="0" r="0" t="268"/>
          <a:stretch/>
        </p:blipFill>
        <p:spPr>
          <a:xfrm>
            <a:off x="6600820" y="348895"/>
            <a:ext cx="1232769" cy="40075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Columns Left - Text Right">
  <p:cSld name="14_Title Slide">
    <p:spTree>
      <p:nvGrpSpPr>
        <p:cNvPr id="114" name="Shape 114"/>
        <p:cNvGrpSpPr/>
        <p:nvPr/>
      </p:nvGrpSpPr>
      <p:grpSpPr>
        <a:xfrm>
          <a:off x="0" y="0"/>
          <a:ext cx="0" cy="0"/>
          <a:chOff x="0" y="0"/>
          <a:chExt cx="0" cy="0"/>
        </a:xfrm>
      </p:grpSpPr>
      <p:sp>
        <p:nvSpPr>
          <p:cNvPr id="115" name="Google Shape;115;p19"/>
          <p:cNvSpPr txBox="1"/>
          <p:nvPr>
            <p:ph idx="1" type="body"/>
          </p:nvPr>
        </p:nvSpPr>
        <p:spPr>
          <a:xfrm>
            <a:off x="8472487" y="1379774"/>
            <a:ext cx="3132137"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16" name="Google Shape;116;p19"/>
          <p:cNvSpPr txBox="1"/>
          <p:nvPr>
            <p:ph idx="2" type="body"/>
          </p:nvPr>
        </p:nvSpPr>
        <p:spPr>
          <a:xfrm>
            <a:off x="8472487" y="2528888"/>
            <a:ext cx="3132137"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17" name="Google Shape;117;p19"/>
          <p:cNvSpPr/>
          <p:nvPr>
            <p:ph idx="3" type="pic"/>
          </p:nvPr>
        </p:nvSpPr>
        <p:spPr>
          <a:xfrm>
            <a:off x="587375" y="1412874"/>
            <a:ext cx="2232025" cy="5445125"/>
          </a:xfrm>
          <a:prstGeom prst="rect">
            <a:avLst/>
          </a:prstGeom>
          <a:solidFill>
            <a:srgbClr val="D0CECE"/>
          </a:solidFill>
          <a:ln>
            <a:noFill/>
          </a:ln>
        </p:spPr>
      </p:sp>
      <p:sp>
        <p:nvSpPr>
          <p:cNvPr id="118" name="Google Shape;118;p19"/>
          <p:cNvSpPr/>
          <p:nvPr>
            <p:ph idx="4" type="pic"/>
          </p:nvPr>
        </p:nvSpPr>
        <p:spPr>
          <a:xfrm>
            <a:off x="3075742" y="1412874"/>
            <a:ext cx="2264608" cy="5445125"/>
          </a:xfrm>
          <a:prstGeom prst="rect">
            <a:avLst/>
          </a:prstGeom>
          <a:solidFill>
            <a:srgbClr val="D0CECE"/>
          </a:solidFill>
          <a:ln>
            <a:noFill/>
          </a:ln>
        </p:spPr>
      </p:sp>
      <p:sp>
        <p:nvSpPr>
          <p:cNvPr id="119" name="Google Shape;119;p19"/>
          <p:cNvSpPr/>
          <p:nvPr>
            <p:ph idx="5" type="pic"/>
          </p:nvPr>
        </p:nvSpPr>
        <p:spPr>
          <a:xfrm>
            <a:off x="5586594" y="1412874"/>
            <a:ext cx="2264608" cy="5445125"/>
          </a:xfrm>
          <a:prstGeom prst="rect">
            <a:avLst/>
          </a:prstGeom>
          <a:solidFill>
            <a:srgbClr val="D0CECE"/>
          </a:solidFill>
          <a:ln>
            <a:noFill/>
          </a:ln>
        </p:spPr>
      </p:sp>
      <p:pic>
        <p:nvPicPr>
          <p:cNvPr id="120" name="Google Shape;120;p19"/>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Left - Text Right">
  <p:cSld name="15_Title Slide">
    <p:spTree>
      <p:nvGrpSpPr>
        <p:cNvPr id="121" name="Shape 121"/>
        <p:cNvGrpSpPr/>
        <p:nvPr/>
      </p:nvGrpSpPr>
      <p:grpSpPr>
        <a:xfrm>
          <a:off x="0" y="0"/>
          <a:ext cx="0" cy="0"/>
          <a:chOff x="0" y="0"/>
          <a:chExt cx="0" cy="0"/>
        </a:xfrm>
      </p:grpSpPr>
      <p:sp>
        <p:nvSpPr>
          <p:cNvPr id="122" name="Google Shape;122;p20"/>
          <p:cNvSpPr txBox="1"/>
          <p:nvPr>
            <p:ph idx="1" type="body"/>
          </p:nvPr>
        </p:nvSpPr>
        <p:spPr>
          <a:xfrm>
            <a:off x="8724900" y="1379774"/>
            <a:ext cx="2879724"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23" name="Google Shape;123;p20"/>
          <p:cNvSpPr txBox="1"/>
          <p:nvPr>
            <p:ph idx="2" type="body"/>
          </p:nvPr>
        </p:nvSpPr>
        <p:spPr>
          <a:xfrm>
            <a:off x="8724900" y="2578194"/>
            <a:ext cx="2879724" cy="333524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24" name="Google Shape;124;p20"/>
          <p:cNvSpPr/>
          <p:nvPr>
            <p:ph idx="3" type="pic"/>
          </p:nvPr>
        </p:nvSpPr>
        <p:spPr>
          <a:xfrm>
            <a:off x="587376" y="1412874"/>
            <a:ext cx="7524750" cy="5445125"/>
          </a:xfrm>
          <a:prstGeom prst="rect">
            <a:avLst/>
          </a:prstGeom>
          <a:solidFill>
            <a:srgbClr val="D0CECE"/>
          </a:solidFill>
          <a:ln>
            <a:noFill/>
          </a:ln>
        </p:spPr>
      </p:sp>
      <p:pic>
        <p:nvPicPr>
          <p:cNvPr id="125" name="Google Shape;125;p20"/>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Left - Text right">
  <p:cSld name="16_Title Slide">
    <p:spTree>
      <p:nvGrpSpPr>
        <p:cNvPr id="26" name="Shape 26"/>
        <p:cNvGrpSpPr/>
        <p:nvPr/>
      </p:nvGrpSpPr>
      <p:grpSpPr>
        <a:xfrm>
          <a:off x="0" y="0"/>
          <a:ext cx="0" cy="0"/>
          <a:chOff x="0" y="0"/>
          <a:chExt cx="0" cy="0"/>
        </a:xfrm>
      </p:grpSpPr>
      <p:pic>
        <p:nvPicPr>
          <p:cNvPr id="27" name="Google Shape;27;p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
        <p:nvSpPr>
          <p:cNvPr id="28" name="Google Shape;28;p3"/>
          <p:cNvSpPr txBox="1"/>
          <p:nvPr>
            <p:ph idx="1" type="body"/>
          </p:nvPr>
        </p:nvSpPr>
        <p:spPr>
          <a:xfrm>
            <a:off x="660082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29" name="Google Shape;29;p3"/>
          <p:cNvSpPr txBox="1"/>
          <p:nvPr>
            <p:ph idx="2" type="body"/>
          </p:nvPr>
        </p:nvSpPr>
        <p:spPr>
          <a:xfrm>
            <a:off x="660082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30" name="Google Shape;30;p3"/>
          <p:cNvSpPr/>
          <p:nvPr>
            <p:ph idx="3" type="pic"/>
          </p:nvPr>
        </p:nvSpPr>
        <p:spPr>
          <a:xfrm>
            <a:off x="2460626" y="4221163"/>
            <a:ext cx="2879724" cy="1692275"/>
          </a:xfrm>
          <a:prstGeom prst="rect">
            <a:avLst/>
          </a:prstGeom>
          <a:solidFill>
            <a:srgbClr val="D0CECE"/>
          </a:solidFill>
          <a:ln>
            <a:noFill/>
          </a:ln>
        </p:spPr>
      </p:sp>
      <p:sp>
        <p:nvSpPr>
          <p:cNvPr id="31" name="Google Shape;31;p3"/>
          <p:cNvSpPr/>
          <p:nvPr>
            <p:ph idx="4" type="pic"/>
          </p:nvPr>
        </p:nvSpPr>
        <p:spPr>
          <a:xfrm>
            <a:off x="3071814" y="0"/>
            <a:ext cx="2879724" cy="3933825"/>
          </a:xfrm>
          <a:prstGeom prst="rect">
            <a:avLst/>
          </a:prstGeom>
          <a:solidFill>
            <a:srgbClr val="D0CECE"/>
          </a:solidFill>
          <a:ln>
            <a:noFill/>
          </a:ln>
        </p:spPr>
      </p:sp>
      <p:sp>
        <p:nvSpPr>
          <p:cNvPr id="32" name="Google Shape;32;p3"/>
          <p:cNvSpPr/>
          <p:nvPr>
            <p:ph idx="5" type="pic"/>
          </p:nvPr>
        </p:nvSpPr>
        <p:spPr>
          <a:xfrm>
            <a:off x="0" y="1412875"/>
            <a:ext cx="2819400" cy="2520950"/>
          </a:xfrm>
          <a:prstGeom prst="rect">
            <a:avLst/>
          </a:prstGeom>
          <a:solidFill>
            <a:srgbClr val="D0CECE"/>
          </a:solidFill>
          <a:ln>
            <a:noFill/>
          </a:ln>
        </p:spPr>
      </p:sp>
      <p:sp>
        <p:nvSpPr>
          <p:cNvPr id="33" name="Google Shape;33;p3"/>
          <p:cNvSpPr/>
          <p:nvPr>
            <p:ph idx="6" type="pic"/>
          </p:nvPr>
        </p:nvSpPr>
        <p:spPr>
          <a:xfrm>
            <a:off x="590575" y="4221163"/>
            <a:ext cx="1617638" cy="2636837"/>
          </a:xfrm>
          <a:prstGeom prst="rect">
            <a:avLst/>
          </a:prstGeom>
          <a:solidFill>
            <a:srgbClr val="D0CECE"/>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Image Bottom">
  <p:cSld name="6_Title Slide">
    <p:spTree>
      <p:nvGrpSpPr>
        <p:cNvPr id="126" name="Shape 126"/>
        <p:cNvGrpSpPr/>
        <p:nvPr/>
      </p:nvGrpSpPr>
      <p:grpSpPr>
        <a:xfrm>
          <a:off x="0" y="0"/>
          <a:ext cx="0" cy="0"/>
          <a:chOff x="0" y="0"/>
          <a:chExt cx="0" cy="0"/>
        </a:xfrm>
      </p:grpSpPr>
      <p:sp>
        <p:nvSpPr>
          <p:cNvPr id="127" name="Google Shape;127;p21"/>
          <p:cNvSpPr txBox="1"/>
          <p:nvPr>
            <p:ph idx="1" type="body"/>
          </p:nvPr>
        </p:nvSpPr>
        <p:spPr>
          <a:xfrm>
            <a:off x="587375" y="1379774"/>
            <a:ext cx="1101725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28" name="Google Shape;128;p21"/>
          <p:cNvSpPr/>
          <p:nvPr>
            <p:ph idx="2" type="pic"/>
          </p:nvPr>
        </p:nvSpPr>
        <p:spPr>
          <a:xfrm>
            <a:off x="578570" y="2528888"/>
            <a:ext cx="11033804" cy="3980218"/>
          </a:xfrm>
          <a:prstGeom prst="rect">
            <a:avLst/>
          </a:prstGeom>
          <a:solidFill>
            <a:srgbClr val="D0CECE"/>
          </a:solidFill>
          <a:ln>
            <a:noFill/>
          </a:ln>
        </p:spPr>
      </p:sp>
      <p:pic>
        <p:nvPicPr>
          <p:cNvPr id="129" name="Google Shape;129;p21"/>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4 Image Columns Bottom">
  <p:cSld name="8_Title Slide">
    <p:spTree>
      <p:nvGrpSpPr>
        <p:cNvPr id="130" name="Shape 130"/>
        <p:cNvGrpSpPr/>
        <p:nvPr/>
      </p:nvGrpSpPr>
      <p:grpSpPr>
        <a:xfrm>
          <a:off x="0" y="0"/>
          <a:ext cx="0" cy="0"/>
          <a:chOff x="0" y="0"/>
          <a:chExt cx="0" cy="0"/>
        </a:xfrm>
      </p:grpSpPr>
      <p:sp>
        <p:nvSpPr>
          <p:cNvPr id="131" name="Google Shape;131;p22"/>
          <p:cNvSpPr txBox="1"/>
          <p:nvPr>
            <p:ph idx="1" type="body"/>
          </p:nvPr>
        </p:nvSpPr>
        <p:spPr>
          <a:xfrm>
            <a:off x="587375" y="1379774"/>
            <a:ext cx="1101725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32" name="Google Shape;132;p22"/>
          <p:cNvSpPr/>
          <p:nvPr>
            <p:ph idx="2" type="pic"/>
          </p:nvPr>
        </p:nvSpPr>
        <p:spPr>
          <a:xfrm>
            <a:off x="578570" y="2528888"/>
            <a:ext cx="2571106" cy="3980218"/>
          </a:xfrm>
          <a:prstGeom prst="rect">
            <a:avLst/>
          </a:prstGeom>
          <a:solidFill>
            <a:srgbClr val="D0CECE"/>
          </a:solidFill>
          <a:ln>
            <a:noFill/>
          </a:ln>
        </p:spPr>
      </p:sp>
      <p:sp>
        <p:nvSpPr>
          <p:cNvPr id="133" name="Google Shape;133;p22"/>
          <p:cNvSpPr/>
          <p:nvPr>
            <p:ph idx="3" type="pic"/>
          </p:nvPr>
        </p:nvSpPr>
        <p:spPr>
          <a:xfrm>
            <a:off x="3393164" y="2528888"/>
            <a:ext cx="2571106" cy="3980218"/>
          </a:xfrm>
          <a:prstGeom prst="rect">
            <a:avLst/>
          </a:prstGeom>
          <a:solidFill>
            <a:srgbClr val="D0CECE"/>
          </a:solidFill>
          <a:ln>
            <a:noFill/>
          </a:ln>
        </p:spPr>
      </p:sp>
      <p:sp>
        <p:nvSpPr>
          <p:cNvPr id="134" name="Google Shape;134;p22"/>
          <p:cNvSpPr/>
          <p:nvPr>
            <p:ph idx="4" type="pic"/>
          </p:nvPr>
        </p:nvSpPr>
        <p:spPr>
          <a:xfrm>
            <a:off x="6207758" y="2528888"/>
            <a:ext cx="2571106" cy="3980218"/>
          </a:xfrm>
          <a:prstGeom prst="rect">
            <a:avLst/>
          </a:prstGeom>
          <a:solidFill>
            <a:srgbClr val="D0CECE"/>
          </a:solidFill>
          <a:ln>
            <a:noFill/>
          </a:ln>
        </p:spPr>
      </p:sp>
      <p:sp>
        <p:nvSpPr>
          <p:cNvPr id="135" name="Google Shape;135;p22"/>
          <p:cNvSpPr/>
          <p:nvPr>
            <p:ph idx="5" type="pic"/>
          </p:nvPr>
        </p:nvSpPr>
        <p:spPr>
          <a:xfrm>
            <a:off x="9022353" y="2528888"/>
            <a:ext cx="2571106" cy="3980218"/>
          </a:xfrm>
          <a:prstGeom prst="rect">
            <a:avLst/>
          </a:prstGeom>
          <a:solidFill>
            <a:srgbClr val="D0CECE"/>
          </a:solidFill>
          <a:ln>
            <a:noFill/>
          </a:ln>
        </p:spPr>
      </p:sp>
      <p:pic>
        <p:nvPicPr>
          <p:cNvPr id="136" name="Google Shape;136;p22"/>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hree Image Columns Bottom">
  <p:cSld name="8_Title Slide_1">
    <p:spTree>
      <p:nvGrpSpPr>
        <p:cNvPr id="137" name="Shape 137"/>
        <p:cNvGrpSpPr/>
        <p:nvPr/>
      </p:nvGrpSpPr>
      <p:grpSpPr>
        <a:xfrm>
          <a:off x="0" y="0"/>
          <a:ext cx="0" cy="0"/>
          <a:chOff x="0" y="0"/>
          <a:chExt cx="0" cy="0"/>
        </a:xfrm>
      </p:grpSpPr>
      <p:sp>
        <p:nvSpPr>
          <p:cNvPr id="138" name="Google Shape;138;p23"/>
          <p:cNvSpPr txBox="1"/>
          <p:nvPr>
            <p:ph idx="1" type="body"/>
          </p:nvPr>
        </p:nvSpPr>
        <p:spPr>
          <a:xfrm>
            <a:off x="587375" y="1379774"/>
            <a:ext cx="11017200" cy="8619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39" name="Google Shape;139;p23"/>
          <p:cNvSpPr/>
          <p:nvPr>
            <p:ph idx="2" type="pic"/>
          </p:nvPr>
        </p:nvSpPr>
        <p:spPr>
          <a:xfrm>
            <a:off x="578577" y="2528900"/>
            <a:ext cx="3454200" cy="3980100"/>
          </a:xfrm>
          <a:prstGeom prst="rect">
            <a:avLst/>
          </a:prstGeom>
          <a:solidFill>
            <a:srgbClr val="D0CECE"/>
          </a:solidFill>
          <a:ln>
            <a:noFill/>
          </a:ln>
        </p:spPr>
      </p:sp>
      <p:sp>
        <p:nvSpPr>
          <p:cNvPr id="140" name="Google Shape;140;p23"/>
          <p:cNvSpPr/>
          <p:nvPr>
            <p:ph idx="3" type="pic"/>
          </p:nvPr>
        </p:nvSpPr>
        <p:spPr>
          <a:xfrm>
            <a:off x="4360069" y="2528900"/>
            <a:ext cx="3454200" cy="3980100"/>
          </a:xfrm>
          <a:prstGeom prst="rect">
            <a:avLst/>
          </a:prstGeom>
          <a:solidFill>
            <a:srgbClr val="D0CECE"/>
          </a:solidFill>
          <a:ln>
            <a:noFill/>
          </a:ln>
        </p:spPr>
      </p:sp>
      <p:sp>
        <p:nvSpPr>
          <p:cNvPr id="141" name="Google Shape;141;p23"/>
          <p:cNvSpPr/>
          <p:nvPr>
            <p:ph idx="4" type="pic"/>
          </p:nvPr>
        </p:nvSpPr>
        <p:spPr>
          <a:xfrm>
            <a:off x="8141561" y="2528900"/>
            <a:ext cx="3454200" cy="3980100"/>
          </a:xfrm>
          <a:prstGeom prst="rect">
            <a:avLst/>
          </a:prstGeom>
          <a:solidFill>
            <a:srgbClr val="D0CECE"/>
          </a:solidFill>
          <a:ln>
            <a:noFill/>
          </a:ln>
        </p:spPr>
      </p:sp>
      <p:pic>
        <p:nvPicPr>
          <p:cNvPr id="142" name="Google Shape;142;p23"/>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wo Image Columns Bottom">
  <p:cSld name="7_Title Slide">
    <p:spTree>
      <p:nvGrpSpPr>
        <p:cNvPr id="143" name="Shape 143"/>
        <p:cNvGrpSpPr/>
        <p:nvPr/>
      </p:nvGrpSpPr>
      <p:grpSpPr>
        <a:xfrm>
          <a:off x="0" y="0"/>
          <a:ext cx="0" cy="0"/>
          <a:chOff x="0" y="0"/>
          <a:chExt cx="0" cy="0"/>
        </a:xfrm>
      </p:grpSpPr>
      <p:sp>
        <p:nvSpPr>
          <p:cNvPr id="144" name="Google Shape;144;p24"/>
          <p:cNvSpPr/>
          <p:nvPr>
            <p:ph idx="2" type="pic"/>
          </p:nvPr>
        </p:nvSpPr>
        <p:spPr>
          <a:xfrm>
            <a:off x="578570" y="2528888"/>
            <a:ext cx="5372968" cy="3980218"/>
          </a:xfrm>
          <a:prstGeom prst="rect">
            <a:avLst/>
          </a:prstGeom>
          <a:solidFill>
            <a:srgbClr val="D0CECE"/>
          </a:solidFill>
          <a:ln>
            <a:noFill/>
          </a:ln>
        </p:spPr>
      </p:sp>
      <p:sp>
        <p:nvSpPr>
          <p:cNvPr id="145" name="Google Shape;145;p24"/>
          <p:cNvSpPr/>
          <p:nvPr>
            <p:ph idx="3" type="pic"/>
          </p:nvPr>
        </p:nvSpPr>
        <p:spPr>
          <a:xfrm>
            <a:off x="6205012" y="2528888"/>
            <a:ext cx="5408417" cy="3980218"/>
          </a:xfrm>
          <a:prstGeom prst="rect">
            <a:avLst/>
          </a:prstGeom>
          <a:solidFill>
            <a:srgbClr val="D0CECE"/>
          </a:solidFill>
          <a:ln>
            <a:noFill/>
          </a:ln>
        </p:spPr>
      </p:sp>
      <p:sp>
        <p:nvSpPr>
          <p:cNvPr id="146" name="Google Shape;146;p24"/>
          <p:cNvSpPr txBox="1"/>
          <p:nvPr>
            <p:ph idx="1" type="body"/>
          </p:nvPr>
        </p:nvSpPr>
        <p:spPr>
          <a:xfrm>
            <a:off x="587375" y="1379774"/>
            <a:ext cx="1101725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pic>
        <p:nvPicPr>
          <p:cNvPr id="147" name="Google Shape;147;p2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Left">
  <p:cSld name="3_Title Slide">
    <p:spTree>
      <p:nvGrpSpPr>
        <p:cNvPr id="148" name="Shape 148"/>
        <p:cNvGrpSpPr/>
        <p:nvPr/>
      </p:nvGrpSpPr>
      <p:grpSpPr>
        <a:xfrm>
          <a:off x="0" y="0"/>
          <a:ext cx="0" cy="0"/>
          <a:chOff x="0" y="0"/>
          <a:chExt cx="0" cy="0"/>
        </a:xfrm>
      </p:grpSpPr>
      <p:sp>
        <p:nvSpPr>
          <p:cNvPr id="149" name="Google Shape;149;p25"/>
          <p:cNvSpPr txBox="1"/>
          <p:nvPr>
            <p:ph idx="1" type="body"/>
          </p:nvPr>
        </p:nvSpPr>
        <p:spPr>
          <a:xfrm>
            <a:off x="569913"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50" name="Google Shape;150;p25"/>
          <p:cNvSpPr txBox="1"/>
          <p:nvPr>
            <p:ph idx="2" type="body"/>
          </p:nvPr>
        </p:nvSpPr>
        <p:spPr>
          <a:xfrm>
            <a:off x="569913"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51" name="Google Shape;151;p25"/>
          <p:cNvSpPr/>
          <p:nvPr>
            <p:ph idx="3" type="pic"/>
          </p:nvPr>
        </p:nvSpPr>
        <p:spPr>
          <a:xfrm>
            <a:off x="9336088" y="3357563"/>
            <a:ext cx="2855912" cy="3136435"/>
          </a:xfrm>
          <a:prstGeom prst="rect">
            <a:avLst/>
          </a:prstGeom>
          <a:solidFill>
            <a:srgbClr val="D0CECE"/>
          </a:solidFill>
          <a:ln>
            <a:noFill/>
          </a:ln>
        </p:spPr>
      </p:sp>
      <p:sp>
        <p:nvSpPr>
          <p:cNvPr id="152" name="Google Shape;152;p25"/>
          <p:cNvSpPr/>
          <p:nvPr>
            <p:ph idx="4" type="pic"/>
          </p:nvPr>
        </p:nvSpPr>
        <p:spPr>
          <a:xfrm>
            <a:off x="6618289" y="3357563"/>
            <a:ext cx="2465386" cy="2555875"/>
          </a:xfrm>
          <a:prstGeom prst="rect">
            <a:avLst/>
          </a:prstGeom>
          <a:solidFill>
            <a:srgbClr val="D0CECE"/>
          </a:solidFill>
          <a:ln>
            <a:noFill/>
          </a:ln>
        </p:spPr>
      </p:sp>
      <p:sp>
        <p:nvSpPr>
          <p:cNvPr id="153" name="Google Shape;153;p25"/>
          <p:cNvSpPr/>
          <p:nvPr>
            <p:ph idx="5" type="pic"/>
          </p:nvPr>
        </p:nvSpPr>
        <p:spPr>
          <a:xfrm>
            <a:off x="7859714" y="549274"/>
            <a:ext cx="2736850" cy="2555875"/>
          </a:xfrm>
          <a:prstGeom prst="rect">
            <a:avLst/>
          </a:prstGeom>
          <a:solidFill>
            <a:srgbClr val="D0CECE"/>
          </a:solidFill>
          <a:ln>
            <a:noFill/>
          </a:ln>
        </p:spPr>
      </p:sp>
      <p:pic>
        <p:nvPicPr>
          <p:cNvPr id="154" name="Google Shape;154;p25"/>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Left - Text Right">
  <p:cSld name="17_Title Slide">
    <p:spTree>
      <p:nvGrpSpPr>
        <p:cNvPr id="155" name="Shape 155"/>
        <p:cNvGrpSpPr/>
        <p:nvPr/>
      </p:nvGrpSpPr>
      <p:grpSpPr>
        <a:xfrm>
          <a:off x="0" y="0"/>
          <a:ext cx="0" cy="0"/>
          <a:chOff x="0" y="0"/>
          <a:chExt cx="0" cy="0"/>
        </a:xfrm>
      </p:grpSpPr>
      <p:sp>
        <p:nvSpPr>
          <p:cNvPr id="156" name="Google Shape;156;p26"/>
          <p:cNvSpPr txBox="1"/>
          <p:nvPr>
            <p:ph idx="1" type="body"/>
          </p:nvPr>
        </p:nvSpPr>
        <p:spPr>
          <a:xfrm>
            <a:off x="660082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57" name="Google Shape;157;p26"/>
          <p:cNvSpPr txBox="1"/>
          <p:nvPr>
            <p:ph idx="2" type="body"/>
          </p:nvPr>
        </p:nvSpPr>
        <p:spPr>
          <a:xfrm>
            <a:off x="660082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58" name="Google Shape;158;p26"/>
          <p:cNvSpPr/>
          <p:nvPr>
            <p:ph idx="3" type="pic"/>
          </p:nvPr>
        </p:nvSpPr>
        <p:spPr>
          <a:xfrm>
            <a:off x="3071813" y="3357563"/>
            <a:ext cx="1908175" cy="2808288"/>
          </a:xfrm>
          <a:prstGeom prst="rect">
            <a:avLst/>
          </a:prstGeom>
          <a:solidFill>
            <a:srgbClr val="D0CECE"/>
          </a:solidFill>
          <a:ln>
            <a:noFill/>
          </a:ln>
        </p:spPr>
      </p:sp>
      <p:sp>
        <p:nvSpPr>
          <p:cNvPr id="159" name="Google Shape;159;p26"/>
          <p:cNvSpPr/>
          <p:nvPr>
            <p:ph idx="4" type="pic"/>
          </p:nvPr>
        </p:nvSpPr>
        <p:spPr>
          <a:xfrm>
            <a:off x="3071813" y="0"/>
            <a:ext cx="2519362" cy="3105149"/>
          </a:xfrm>
          <a:prstGeom prst="rect">
            <a:avLst/>
          </a:prstGeom>
          <a:solidFill>
            <a:srgbClr val="D0CECE"/>
          </a:solidFill>
          <a:ln>
            <a:noFill/>
          </a:ln>
        </p:spPr>
      </p:sp>
      <p:sp>
        <p:nvSpPr>
          <p:cNvPr id="160" name="Google Shape;160;p26"/>
          <p:cNvSpPr/>
          <p:nvPr>
            <p:ph idx="5" type="pic"/>
          </p:nvPr>
        </p:nvSpPr>
        <p:spPr>
          <a:xfrm>
            <a:off x="587375" y="1665287"/>
            <a:ext cx="2232025" cy="3681411"/>
          </a:xfrm>
          <a:prstGeom prst="rect">
            <a:avLst/>
          </a:prstGeom>
          <a:solidFill>
            <a:srgbClr val="D0CECE"/>
          </a:solidFill>
          <a:ln>
            <a:noFill/>
          </a:ln>
        </p:spPr>
      </p:sp>
      <p:pic>
        <p:nvPicPr>
          <p:cNvPr id="161" name="Google Shape;161;p26"/>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wo Images Right">
  <p:cSld name="21_Title Slide">
    <p:spTree>
      <p:nvGrpSpPr>
        <p:cNvPr id="162" name="Shape 162"/>
        <p:cNvGrpSpPr/>
        <p:nvPr/>
      </p:nvGrpSpPr>
      <p:grpSpPr>
        <a:xfrm>
          <a:off x="0" y="0"/>
          <a:ext cx="0" cy="0"/>
          <a:chOff x="0" y="0"/>
          <a:chExt cx="0" cy="0"/>
        </a:xfrm>
      </p:grpSpPr>
      <p:sp>
        <p:nvSpPr>
          <p:cNvPr id="163" name="Google Shape;163;p27"/>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64" name="Google Shape;164;p27"/>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165" name="Google Shape;165;p27"/>
          <p:cNvSpPr/>
          <p:nvPr>
            <p:ph idx="3" type="pic"/>
          </p:nvPr>
        </p:nvSpPr>
        <p:spPr>
          <a:xfrm>
            <a:off x="6600827" y="1"/>
            <a:ext cx="3743323" cy="3681412"/>
          </a:xfrm>
          <a:prstGeom prst="rect">
            <a:avLst/>
          </a:prstGeom>
          <a:solidFill>
            <a:srgbClr val="D0CECE"/>
          </a:solidFill>
          <a:ln>
            <a:noFill/>
          </a:ln>
        </p:spPr>
      </p:sp>
      <p:sp>
        <p:nvSpPr>
          <p:cNvPr id="166" name="Google Shape;166;p27"/>
          <p:cNvSpPr/>
          <p:nvPr>
            <p:ph idx="4" type="pic"/>
          </p:nvPr>
        </p:nvSpPr>
        <p:spPr>
          <a:xfrm>
            <a:off x="7212013" y="3933825"/>
            <a:ext cx="4032250" cy="2924175"/>
          </a:xfrm>
          <a:prstGeom prst="rect">
            <a:avLst/>
          </a:prstGeom>
          <a:solidFill>
            <a:srgbClr val="D0CECE"/>
          </a:solidFill>
          <a:ln>
            <a:noFill/>
          </a:ln>
        </p:spPr>
      </p:sp>
      <p:pic>
        <p:nvPicPr>
          <p:cNvPr id="167" name="Google Shape;167;p2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
    <p:spTree>
      <p:nvGrpSpPr>
        <p:cNvPr id="168" name="Shape 168"/>
        <p:cNvGrpSpPr/>
        <p:nvPr/>
      </p:nvGrpSpPr>
      <p:grpSpPr>
        <a:xfrm>
          <a:off x="0" y="0"/>
          <a:ext cx="0" cy="0"/>
          <a:chOff x="0" y="0"/>
          <a:chExt cx="0" cy="0"/>
        </a:xfrm>
      </p:grpSpPr>
      <p:sp>
        <p:nvSpPr>
          <p:cNvPr id="169" name="Google Shape;169;p28"/>
          <p:cNvSpPr/>
          <p:nvPr/>
        </p:nvSpPr>
        <p:spPr>
          <a:xfrm>
            <a:off x="5372674" y="2141575"/>
            <a:ext cx="1991400" cy="2977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8"/>
          <p:cNvSpPr/>
          <p:nvPr/>
        </p:nvSpPr>
        <p:spPr>
          <a:xfrm>
            <a:off x="3146975" y="2141575"/>
            <a:ext cx="1991400" cy="2977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p28"/>
          <p:cNvSpPr/>
          <p:nvPr/>
        </p:nvSpPr>
        <p:spPr>
          <a:xfrm>
            <a:off x="9818949" y="2143800"/>
            <a:ext cx="1991400" cy="2982900"/>
          </a:xfrm>
          <a:prstGeom prst="rect">
            <a:avLst/>
          </a:prstGeom>
          <a:noFill/>
          <a:ln cap="flat" cmpd="sng" w="28575">
            <a:solidFill>
              <a:srgbClr val="8E48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 </a:t>
            </a:r>
            <a:endParaRPr/>
          </a:p>
        </p:txBody>
      </p:sp>
      <p:sp>
        <p:nvSpPr>
          <p:cNvPr id="172" name="Google Shape;172;p28"/>
          <p:cNvSpPr/>
          <p:nvPr/>
        </p:nvSpPr>
        <p:spPr>
          <a:xfrm>
            <a:off x="7602079" y="2143800"/>
            <a:ext cx="1985100" cy="2982900"/>
          </a:xfrm>
          <a:prstGeom prst="rect">
            <a:avLst/>
          </a:prstGeom>
          <a:noFill/>
          <a:ln cap="flat" cmpd="sng" w="28575">
            <a:solidFill>
              <a:srgbClr val="F8B2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28"/>
          <p:cNvSpPr txBox="1"/>
          <p:nvPr/>
        </p:nvSpPr>
        <p:spPr>
          <a:xfrm>
            <a:off x="487171" y="1484375"/>
            <a:ext cx="2143500" cy="683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3500">
                <a:solidFill>
                  <a:srgbClr val="404041"/>
                </a:solidFill>
              </a:rPr>
              <a:t>Strategy</a:t>
            </a:r>
            <a:endParaRPr sz="3500">
              <a:solidFill>
                <a:srgbClr val="404041"/>
              </a:solidFill>
            </a:endParaRPr>
          </a:p>
          <a:p>
            <a:pPr indent="0" lvl="0" marL="0" rtl="0" algn="l">
              <a:lnSpc>
                <a:spcPct val="90000"/>
              </a:lnSpc>
              <a:spcBef>
                <a:spcPts val="0"/>
              </a:spcBef>
              <a:spcAft>
                <a:spcPts val="0"/>
              </a:spcAft>
              <a:buNone/>
            </a:pPr>
            <a:r>
              <a:rPr lang="en-GB" sz="3500">
                <a:solidFill>
                  <a:srgbClr val="404041"/>
                </a:solidFill>
              </a:rPr>
              <a:t>on a Page</a:t>
            </a:r>
            <a:endParaRPr sz="3500">
              <a:solidFill>
                <a:srgbClr val="404041"/>
              </a:solidFill>
            </a:endParaRPr>
          </a:p>
        </p:txBody>
      </p:sp>
      <p:sp>
        <p:nvSpPr>
          <p:cNvPr id="174" name="Google Shape;174;p28"/>
          <p:cNvSpPr/>
          <p:nvPr/>
        </p:nvSpPr>
        <p:spPr>
          <a:xfrm>
            <a:off x="3148672" y="549275"/>
            <a:ext cx="8668200" cy="1286700"/>
          </a:xfrm>
          <a:prstGeom prst="rect">
            <a:avLst/>
          </a:prstGeom>
          <a:solidFill>
            <a:srgbClr val="55555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28"/>
          <p:cNvSpPr/>
          <p:nvPr/>
        </p:nvSpPr>
        <p:spPr>
          <a:xfrm>
            <a:off x="3391092" y="902731"/>
            <a:ext cx="8182798" cy="510469"/>
          </a:xfrm>
          <a:custGeom>
            <a:rect b="b" l="l" r="r" t="t"/>
            <a:pathLst>
              <a:path extrusionOk="0" h="15754" w="252536">
                <a:moveTo>
                  <a:pt x="55" y="0"/>
                </a:moveTo>
                <a:lnTo>
                  <a:pt x="252426" y="0"/>
                </a:lnTo>
                <a:lnTo>
                  <a:pt x="252536" y="13285"/>
                </a:lnTo>
                <a:lnTo>
                  <a:pt x="129617" y="13230"/>
                </a:lnTo>
                <a:lnTo>
                  <a:pt x="126274" y="15754"/>
                </a:lnTo>
                <a:lnTo>
                  <a:pt x="123029" y="13285"/>
                </a:lnTo>
                <a:lnTo>
                  <a:pt x="0" y="13230"/>
                </a:lnTo>
                <a:close/>
              </a:path>
            </a:pathLst>
          </a:custGeom>
          <a:solidFill>
            <a:srgbClr val="F3F3F3"/>
          </a:solidFill>
          <a:ln cap="flat" cmpd="sng" w="19050">
            <a:solidFill>
              <a:srgbClr val="555555"/>
            </a:solidFill>
            <a:prstDash val="solid"/>
            <a:round/>
            <a:headEnd len="med" w="med" type="none"/>
            <a:tailEnd len="med" w="med" type="none"/>
          </a:ln>
        </p:spPr>
      </p:sp>
      <p:sp>
        <p:nvSpPr>
          <p:cNvPr id="176" name="Google Shape;176;p28"/>
          <p:cNvSpPr/>
          <p:nvPr/>
        </p:nvSpPr>
        <p:spPr>
          <a:xfrm>
            <a:off x="3394656" y="1484384"/>
            <a:ext cx="8177451" cy="581398"/>
          </a:xfrm>
          <a:custGeom>
            <a:rect b="b" l="l" r="r" t="t"/>
            <a:pathLst>
              <a:path extrusionOk="0" h="17943" w="252371">
                <a:moveTo>
                  <a:pt x="0" y="55"/>
                </a:moveTo>
                <a:lnTo>
                  <a:pt x="252371" y="0"/>
                </a:lnTo>
                <a:lnTo>
                  <a:pt x="252371" y="14493"/>
                </a:lnTo>
                <a:lnTo>
                  <a:pt x="233101" y="14548"/>
                </a:lnTo>
                <a:lnTo>
                  <a:pt x="229533" y="17677"/>
                </a:lnTo>
                <a:lnTo>
                  <a:pt x="225745" y="14493"/>
                </a:lnTo>
                <a:lnTo>
                  <a:pt x="164258" y="14493"/>
                </a:lnTo>
                <a:lnTo>
                  <a:pt x="160580" y="17787"/>
                </a:lnTo>
                <a:lnTo>
                  <a:pt x="157121" y="14493"/>
                </a:lnTo>
                <a:lnTo>
                  <a:pt x="95634" y="14438"/>
                </a:lnTo>
                <a:lnTo>
                  <a:pt x="91846" y="17732"/>
                </a:lnTo>
                <a:lnTo>
                  <a:pt x="88113" y="14493"/>
                </a:lnTo>
                <a:lnTo>
                  <a:pt x="27305" y="14419"/>
                </a:lnTo>
                <a:lnTo>
                  <a:pt x="23277" y="17943"/>
                </a:lnTo>
                <a:lnTo>
                  <a:pt x="19584" y="14419"/>
                </a:lnTo>
                <a:lnTo>
                  <a:pt x="0" y="14493"/>
                </a:lnTo>
                <a:close/>
              </a:path>
            </a:pathLst>
          </a:custGeom>
          <a:solidFill>
            <a:srgbClr val="F3F3F3"/>
          </a:solidFill>
          <a:ln cap="flat" cmpd="sng" w="28575">
            <a:solidFill>
              <a:srgbClr val="555555"/>
            </a:solidFill>
            <a:prstDash val="solid"/>
            <a:round/>
            <a:headEnd len="med" w="med" type="none"/>
            <a:tailEnd len="med" w="med" type="none"/>
          </a:ln>
        </p:spPr>
      </p:sp>
      <p:sp>
        <p:nvSpPr>
          <p:cNvPr id="177" name="Google Shape;177;p28"/>
          <p:cNvSpPr txBox="1"/>
          <p:nvPr/>
        </p:nvSpPr>
        <p:spPr>
          <a:xfrm>
            <a:off x="3387944" y="576857"/>
            <a:ext cx="3132000" cy="3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F0F0F0"/>
                </a:solidFill>
              </a:rPr>
              <a:t>ARDC Strategic Drivers</a:t>
            </a:r>
            <a:endParaRPr sz="1100">
              <a:solidFill>
                <a:srgbClr val="F0F0F0"/>
              </a:solidFill>
            </a:endParaRPr>
          </a:p>
        </p:txBody>
      </p:sp>
      <p:sp>
        <p:nvSpPr>
          <p:cNvPr id="178" name="Google Shape;178;p28"/>
          <p:cNvSpPr txBox="1"/>
          <p:nvPr/>
        </p:nvSpPr>
        <p:spPr>
          <a:xfrm>
            <a:off x="3725238" y="936762"/>
            <a:ext cx="74763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PROVIDE AUSTRALIAN RESEARCHERS WITH COMPETITIVE ADVANTAGE THROUGH DATA</a:t>
            </a:r>
            <a:endParaRPr b="1" sz="1300">
              <a:solidFill>
                <a:srgbClr val="414042"/>
              </a:solidFill>
            </a:endParaRPr>
          </a:p>
        </p:txBody>
      </p:sp>
      <p:sp>
        <p:nvSpPr>
          <p:cNvPr id="179" name="Google Shape;179;p28"/>
          <p:cNvSpPr txBox="1"/>
          <p:nvPr/>
        </p:nvSpPr>
        <p:spPr>
          <a:xfrm>
            <a:off x="4607858" y="1543887"/>
            <a:ext cx="57438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DELIVER LEADING-EDGE DIGITAL RESEARCH INFRASTRUCTURE</a:t>
            </a:r>
            <a:endParaRPr b="1" sz="1300">
              <a:solidFill>
                <a:srgbClr val="414042"/>
              </a:solidFill>
            </a:endParaRPr>
          </a:p>
        </p:txBody>
      </p:sp>
      <p:sp>
        <p:nvSpPr>
          <p:cNvPr id="180" name="Google Shape;180;p28"/>
          <p:cNvSpPr/>
          <p:nvPr/>
        </p:nvSpPr>
        <p:spPr>
          <a:xfrm>
            <a:off x="3302500" y="3681425"/>
            <a:ext cx="1681800" cy="1243500"/>
          </a:xfrm>
          <a:prstGeom prst="rect">
            <a:avLst/>
          </a:prstGeom>
          <a:noFill/>
          <a:ln cap="flat" cmpd="sng" w="19050">
            <a:solidFill>
              <a:srgbClr val="00B0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81" name="Google Shape;181;p28"/>
          <p:cNvSpPr/>
          <p:nvPr/>
        </p:nvSpPr>
        <p:spPr>
          <a:xfrm>
            <a:off x="3240268"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28"/>
          <p:cNvSpPr txBox="1"/>
          <p:nvPr/>
        </p:nvSpPr>
        <p:spPr>
          <a:xfrm rot="-5400000">
            <a:off x="3131474"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00B0D5"/>
                </a:solidFill>
              </a:rPr>
              <a:t>GOAL</a:t>
            </a:r>
            <a:endParaRPr b="1" sz="900">
              <a:solidFill>
                <a:srgbClr val="00B0D5"/>
              </a:solidFill>
            </a:endParaRPr>
          </a:p>
        </p:txBody>
      </p:sp>
      <p:sp>
        <p:nvSpPr>
          <p:cNvPr id="183" name="Google Shape;183;p28"/>
          <p:cNvSpPr txBox="1"/>
          <p:nvPr/>
        </p:nvSpPr>
        <p:spPr>
          <a:xfrm>
            <a:off x="3472175" y="3812650"/>
            <a:ext cx="13425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Enduring and targeted data infrastructure </a:t>
            </a:r>
            <a:br>
              <a:rPr lang="en-GB" sz="1100">
                <a:solidFill>
                  <a:srgbClr val="414042"/>
                </a:solidFill>
              </a:rPr>
            </a:br>
            <a:r>
              <a:rPr lang="en-GB" sz="1100">
                <a:solidFill>
                  <a:srgbClr val="414042"/>
                </a:solidFill>
              </a:rPr>
              <a:t>meets research community needs</a:t>
            </a:r>
            <a:endParaRPr sz="1100">
              <a:solidFill>
                <a:srgbClr val="414042"/>
              </a:solidFill>
            </a:endParaRPr>
          </a:p>
        </p:txBody>
      </p:sp>
      <p:sp>
        <p:nvSpPr>
          <p:cNvPr id="184" name="Google Shape;184;p28"/>
          <p:cNvSpPr/>
          <p:nvPr/>
        </p:nvSpPr>
        <p:spPr>
          <a:xfrm>
            <a:off x="5520753" y="3681425"/>
            <a:ext cx="1681800" cy="1243500"/>
          </a:xfrm>
          <a:prstGeom prst="rect">
            <a:avLst/>
          </a:prstGeom>
          <a:noFill/>
          <a:ln cap="flat" cmpd="sng" w="19050">
            <a:solidFill>
              <a:srgbClr val="E518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85" name="Google Shape;185;p28"/>
          <p:cNvSpPr/>
          <p:nvPr/>
        </p:nvSpPr>
        <p:spPr>
          <a:xfrm>
            <a:off x="5458518"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8"/>
          <p:cNvSpPr txBox="1"/>
          <p:nvPr/>
        </p:nvSpPr>
        <p:spPr>
          <a:xfrm rot="-5400000">
            <a:off x="5349724"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E51875"/>
                </a:solidFill>
              </a:rPr>
              <a:t>GOAL</a:t>
            </a:r>
            <a:endParaRPr b="1" sz="900">
              <a:solidFill>
                <a:srgbClr val="E51875"/>
              </a:solidFill>
            </a:endParaRPr>
          </a:p>
        </p:txBody>
      </p:sp>
      <p:sp>
        <p:nvSpPr>
          <p:cNvPr id="187" name="Google Shape;187;p28"/>
          <p:cNvSpPr txBox="1"/>
          <p:nvPr/>
        </p:nvSpPr>
        <p:spPr>
          <a:xfrm>
            <a:off x="5715388" y="3812649"/>
            <a:ext cx="12927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Nectar is a critical component of the national compute ecosystem</a:t>
            </a:r>
            <a:endParaRPr sz="1100">
              <a:solidFill>
                <a:srgbClr val="414042"/>
              </a:solidFill>
            </a:endParaRPr>
          </a:p>
        </p:txBody>
      </p:sp>
      <p:sp>
        <p:nvSpPr>
          <p:cNvPr id="188" name="Google Shape;188;p28"/>
          <p:cNvSpPr/>
          <p:nvPr/>
        </p:nvSpPr>
        <p:spPr>
          <a:xfrm>
            <a:off x="7757694" y="3681425"/>
            <a:ext cx="1681800" cy="1243500"/>
          </a:xfrm>
          <a:prstGeom prst="rect">
            <a:avLst/>
          </a:prstGeom>
          <a:noFill/>
          <a:ln cap="flat" cmpd="sng" w="19050">
            <a:solidFill>
              <a:srgbClr val="F8B20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89" name="Google Shape;189;p28"/>
          <p:cNvSpPr/>
          <p:nvPr/>
        </p:nvSpPr>
        <p:spPr>
          <a:xfrm>
            <a:off x="7695455"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8"/>
          <p:cNvSpPr txBox="1"/>
          <p:nvPr/>
        </p:nvSpPr>
        <p:spPr>
          <a:xfrm rot="-5400000">
            <a:off x="7586662"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F8B20E"/>
                </a:solidFill>
              </a:rPr>
              <a:t>GOAL</a:t>
            </a:r>
            <a:endParaRPr b="1" sz="900">
              <a:solidFill>
                <a:srgbClr val="F8B20E"/>
              </a:solidFill>
            </a:endParaRPr>
          </a:p>
        </p:txBody>
      </p:sp>
      <p:sp>
        <p:nvSpPr>
          <p:cNvPr id="191" name="Google Shape;191;p28"/>
          <p:cNvSpPr txBox="1"/>
          <p:nvPr/>
        </p:nvSpPr>
        <p:spPr>
          <a:xfrm>
            <a:off x="7908619" y="3812633"/>
            <a:ext cx="13800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Services for the discovery, linkage and interoperability of data accelerate research and underpin </a:t>
            </a:r>
            <a:br>
              <a:rPr lang="en-GB" sz="1100">
                <a:solidFill>
                  <a:srgbClr val="414042"/>
                </a:solidFill>
              </a:rPr>
            </a:br>
            <a:r>
              <a:rPr lang="en-GB" sz="1100">
                <a:solidFill>
                  <a:srgbClr val="414042"/>
                </a:solidFill>
              </a:rPr>
              <a:t>research integrity </a:t>
            </a:r>
            <a:endParaRPr sz="1100">
              <a:solidFill>
                <a:srgbClr val="414042"/>
              </a:solidFill>
            </a:endParaRPr>
          </a:p>
        </p:txBody>
      </p:sp>
      <p:sp>
        <p:nvSpPr>
          <p:cNvPr id="192" name="Google Shape;192;p28"/>
          <p:cNvSpPr/>
          <p:nvPr/>
        </p:nvSpPr>
        <p:spPr>
          <a:xfrm>
            <a:off x="9994623" y="3681425"/>
            <a:ext cx="1681800" cy="1243500"/>
          </a:xfrm>
          <a:prstGeom prst="rect">
            <a:avLst/>
          </a:prstGeom>
          <a:noFill/>
          <a:ln cap="flat" cmpd="sng" w="19050">
            <a:solidFill>
              <a:srgbClr val="8E48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E51875"/>
              </a:highlight>
            </a:endParaRPr>
          </a:p>
        </p:txBody>
      </p:sp>
      <p:sp>
        <p:nvSpPr>
          <p:cNvPr id="193" name="Google Shape;193;p28"/>
          <p:cNvSpPr/>
          <p:nvPr/>
        </p:nvSpPr>
        <p:spPr>
          <a:xfrm>
            <a:off x="9932381" y="3913998"/>
            <a:ext cx="124500" cy="48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8"/>
          <p:cNvSpPr txBox="1"/>
          <p:nvPr/>
        </p:nvSpPr>
        <p:spPr>
          <a:xfrm rot="-5400000">
            <a:off x="9823588" y="4072683"/>
            <a:ext cx="341700" cy="135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900">
                <a:solidFill>
                  <a:srgbClr val="8E489B"/>
                </a:solidFill>
              </a:rPr>
              <a:t>GOAL</a:t>
            </a:r>
            <a:endParaRPr b="1" sz="900">
              <a:solidFill>
                <a:srgbClr val="8E489B"/>
              </a:solidFill>
            </a:endParaRPr>
          </a:p>
        </p:txBody>
      </p:sp>
      <p:sp>
        <p:nvSpPr>
          <p:cNvPr id="195" name="Google Shape;195;p28"/>
          <p:cNvSpPr txBox="1"/>
          <p:nvPr/>
        </p:nvSpPr>
        <p:spPr>
          <a:xfrm>
            <a:off x="10189252" y="3812649"/>
            <a:ext cx="1292700" cy="933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100">
                <a:solidFill>
                  <a:srgbClr val="414042"/>
                </a:solidFill>
              </a:rPr>
              <a:t>ARDC provides national leadership </a:t>
            </a:r>
            <a:br>
              <a:rPr lang="en-GB" sz="1100">
                <a:solidFill>
                  <a:srgbClr val="414042"/>
                </a:solidFill>
              </a:rPr>
            </a:br>
            <a:r>
              <a:rPr lang="en-GB" sz="1100">
                <a:solidFill>
                  <a:srgbClr val="414042"/>
                </a:solidFill>
              </a:rPr>
              <a:t>in Digital Research Infrastructure </a:t>
            </a:r>
            <a:br>
              <a:rPr lang="en-GB" sz="1100">
                <a:solidFill>
                  <a:srgbClr val="414042"/>
                </a:solidFill>
              </a:rPr>
            </a:br>
            <a:r>
              <a:rPr lang="en-GB" sz="1100">
                <a:solidFill>
                  <a:srgbClr val="414042"/>
                </a:solidFill>
              </a:rPr>
              <a:t>(DRI) skills</a:t>
            </a:r>
            <a:endParaRPr sz="1100">
              <a:solidFill>
                <a:srgbClr val="414042"/>
              </a:solidFill>
            </a:endParaRPr>
          </a:p>
        </p:txBody>
      </p:sp>
      <p:sp>
        <p:nvSpPr>
          <p:cNvPr id="196" name="Google Shape;196;p28"/>
          <p:cNvSpPr txBox="1"/>
          <p:nvPr/>
        </p:nvSpPr>
        <p:spPr>
          <a:xfrm>
            <a:off x="3315479" y="3226004"/>
            <a:ext cx="16377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THEMATIC RESEARCH DATA COMMONS</a:t>
            </a:r>
            <a:endParaRPr b="1" sz="1100">
              <a:solidFill>
                <a:srgbClr val="414042"/>
              </a:solidFill>
            </a:endParaRPr>
          </a:p>
        </p:txBody>
      </p:sp>
      <p:sp>
        <p:nvSpPr>
          <p:cNvPr id="197" name="Google Shape;197;p28"/>
          <p:cNvSpPr txBox="1"/>
          <p:nvPr/>
        </p:nvSpPr>
        <p:spPr>
          <a:xfrm>
            <a:off x="5509108" y="3226017"/>
            <a:ext cx="16938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NECTAR RESEARCH CLOUD</a:t>
            </a:r>
            <a:endParaRPr b="1" sz="1100">
              <a:solidFill>
                <a:srgbClr val="414042"/>
              </a:solidFill>
            </a:endParaRPr>
          </a:p>
        </p:txBody>
      </p:sp>
      <p:sp>
        <p:nvSpPr>
          <p:cNvPr id="198" name="Google Shape;198;p28"/>
          <p:cNvSpPr txBox="1"/>
          <p:nvPr/>
        </p:nvSpPr>
        <p:spPr>
          <a:xfrm>
            <a:off x="7689149" y="3226015"/>
            <a:ext cx="18330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NATIONAL INFORMATION INFRASTRUCTURE</a:t>
            </a:r>
            <a:endParaRPr b="1" sz="1100">
              <a:solidFill>
                <a:srgbClr val="414042"/>
              </a:solidFill>
            </a:endParaRPr>
          </a:p>
        </p:txBody>
      </p:sp>
      <p:sp>
        <p:nvSpPr>
          <p:cNvPr id="199" name="Google Shape;199;p28"/>
          <p:cNvSpPr txBox="1"/>
          <p:nvPr/>
        </p:nvSpPr>
        <p:spPr>
          <a:xfrm>
            <a:off x="9974082" y="3226017"/>
            <a:ext cx="1693800" cy="284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414042"/>
                </a:solidFill>
              </a:rPr>
              <a:t>SKILLS</a:t>
            </a:r>
            <a:endParaRPr b="1" sz="1100">
              <a:solidFill>
                <a:srgbClr val="414042"/>
              </a:solidFill>
            </a:endParaRPr>
          </a:p>
        </p:txBody>
      </p:sp>
      <p:sp>
        <p:nvSpPr>
          <p:cNvPr id="200" name="Google Shape;200;p28"/>
          <p:cNvSpPr/>
          <p:nvPr/>
        </p:nvSpPr>
        <p:spPr>
          <a:xfrm>
            <a:off x="3146825" y="5950722"/>
            <a:ext cx="8677908" cy="512057"/>
          </a:xfrm>
          <a:custGeom>
            <a:rect b="b" l="l" r="r" t="t"/>
            <a:pathLst>
              <a:path extrusionOk="0" h="15803" w="267816">
                <a:moveTo>
                  <a:pt x="267656" y="15803"/>
                </a:moveTo>
                <a:lnTo>
                  <a:pt x="0" y="15644"/>
                </a:lnTo>
                <a:lnTo>
                  <a:pt x="159" y="2891"/>
                </a:lnTo>
                <a:lnTo>
                  <a:pt x="130546" y="2524"/>
                </a:lnTo>
                <a:lnTo>
                  <a:pt x="133889" y="0"/>
                </a:lnTo>
                <a:lnTo>
                  <a:pt x="137134" y="2469"/>
                </a:lnTo>
                <a:lnTo>
                  <a:pt x="267816" y="2412"/>
                </a:lnTo>
                <a:close/>
              </a:path>
            </a:pathLst>
          </a:custGeom>
          <a:noFill/>
          <a:ln cap="flat" cmpd="sng" w="28575">
            <a:solidFill>
              <a:srgbClr val="555555"/>
            </a:solidFill>
            <a:prstDash val="solid"/>
            <a:round/>
            <a:headEnd len="med" w="med" type="none"/>
            <a:tailEnd len="med" w="med" type="none"/>
          </a:ln>
        </p:spPr>
      </p:sp>
      <p:sp>
        <p:nvSpPr>
          <p:cNvPr id="201" name="Google Shape;201;p28"/>
          <p:cNvSpPr/>
          <p:nvPr/>
        </p:nvSpPr>
        <p:spPr>
          <a:xfrm>
            <a:off x="3151977" y="5227803"/>
            <a:ext cx="8680500" cy="584185"/>
          </a:xfrm>
          <a:custGeom>
            <a:rect b="b" l="l" r="r" t="t"/>
            <a:pathLst>
              <a:path extrusionOk="0" h="18029" w="267896">
                <a:moveTo>
                  <a:pt x="267657" y="18029"/>
                </a:moveTo>
                <a:lnTo>
                  <a:pt x="0" y="17869"/>
                </a:lnTo>
                <a:lnTo>
                  <a:pt x="0" y="3363"/>
                </a:lnTo>
                <a:lnTo>
                  <a:pt x="26793" y="3395"/>
                </a:lnTo>
                <a:lnTo>
                  <a:pt x="30361" y="266"/>
                </a:lnTo>
                <a:lnTo>
                  <a:pt x="34149" y="3450"/>
                </a:lnTo>
                <a:lnTo>
                  <a:pt x="95636" y="3450"/>
                </a:lnTo>
                <a:lnTo>
                  <a:pt x="99314" y="156"/>
                </a:lnTo>
                <a:lnTo>
                  <a:pt x="102773" y="3450"/>
                </a:lnTo>
                <a:lnTo>
                  <a:pt x="164260" y="3505"/>
                </a:lnTo>
                <a:lnTo>
                  <a:pt x="168048" y="211"/>
                </a:lnTo>
                <a:lnTo>
                  <a:pt x="171781" y="3450"/>
                </a:lnTo>
                <a:lnTo>
                  <a:pt x="232589" y="3524"/>
                </a:lnTo>
                <a:lnTo>
                  <a:pt x="236617" y="0"/>
                </a:lnTo>
                <a:lnTo>
                  <a:pt x="240310" y="3524"/>
                </a:lnTo>
                <a:lnTo>
                  <a:pt x="267896" y="3363"/>
                </a:lnTo>
                <a:close/>
              </a:path>
            </a:pathLst>
          </a:custGeom>
          <a:noFill/>
          <a:ln cap="flat" cmpd="sng" w="28575">
            <a:solidFill>
              <a:srgbClr val="555555"/>
            </a:solidFill>
            <a:prstDash val="solid"/>
            <a:round/>
            <a:headEnd len="med" w="med" type="none"/>
            <a:tailEnd len="med" w="med" type="none"/>
          </a:ln>
        </p:spPr>
      </p:sp>
      <p:sp>
        <p:nvSpPr>
          <p:cNvPr id="202" name="Google Shape;202;p28"/>
          <p:cNvSpPr txBox="1"/>
          <p:nvPr/>
        </p:nvSpPr>
        <p:spPr>
          <a:xfrm>
            <a:off x="3765736" y="6059631"/>
            <a:ext cx="74763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NURTURE PARTNERSHIPS WITH OUR STAKEHOLDERS</a:t>
            </a:r>
            <a:endParaRPr b="1" sz="1300">
              <a:solidFill>
                <a:srgbClr val="414042"/>
              </a:solidFill>
            </a:endParaRPr>
          </a:p>
        </p:txBody>
      </p:sp>
      <p:sp>
        <p:nvSpPr>
          <p:cNvPr id="203" name="Google Shape;203;p28"/>
          <p:cNvSpPr txBox="1"/>
          <p:nvPr/>
        </p:nvSpPr>
        <p:spPr>
          <a:xfrm>
            <a:off x="3511427" y="5388986"/>
            <a:ext cx="7952400" cy="3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414042"/>
                </a:solidFill>
              </a:rPr>
              <a:t>CONTINUE TO DEVELOP THE ARDC HUB OF EXPERTISE THAT UNDERPINS ALL OUR WORK</a:t>
            </a:r>
            <a:endParaRPr b="1" sz="1300">
              <a:solidFill>
                <a:srgbClr val="414042"/>
              </a:solidFill>
            </a:endParaRPr>
          </a:p>
        </p:txBody>
      </p:sp>
      <p:sp>
        <p:nvSpPr>
          <p:cNvPr id="204" name="Google Shape;204;p28"/>
          <p:cNvSpPr/>
          <p:nvPr/>
        </p:nvSpPr>
        <p:spPr>
          <a:xfrm rot="10800000">
            <a:off x="6210650"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5" name="Google Shape;205;p28"/>
          <p:cNvSpPr/>
          <p:nvPr/>
        </p:nvSpPr>
        <p:spPr>
          <a:xfrm rot="10800000">
            <a:off x="3983315"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28"/>
          <p:cNvSpPr/>
          <p:nvPr/>
        </p:nvSpPr>
        <p:spPr>
          <a:xfrm rot="10800000">
            <a:off x="8437986"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28"/>
          <p:cNvSpPr/>
          <p:nvPr/>
        </p:nvSpPr>
        <p:spPr>
          <a:xfrm rot="10800000">
            <a:off x="10679809" y="2074653"/>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28"/>
          <p:cNvSpPr/>
          <p:nvPr/>
        </p:nvSpPr>
        <p:spPr>
          <a:xfrm>
            <a:off x="3983339"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8"/>
          <p:cNvSpPr/>
          <p:nvPr/>
        </p:nvSpPr>
        <p:spPr>
          <a:xfrm>
            <a:off x="6210675"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28"/>
          <p:cNvSpPr/>
          <p:nvPr/>
        </p:nvSpPr>
        <p:spPr>
          <a:xfrm>
            <a:off x="8438010"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8"/>
          <p:cNvSpPr/>
          <p:nvPr/>
        </p:nvSpPr>
        <p:spPr>
          <a:xfrm>
            <a:off x="10658094" y="5056238"/>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28"/>
          <p:cNvSpPr/>
          <p:nvPr/>
        </p:nvSpPr>
        <p:spPr>
          <a:xfrm>
            <a:off x="7327640" y="5741596"/>
            <a:ext cx="320400" cy="140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3" name="Google Shape;213;p28"/>
          <p:cNvPicPr preferRelativeResize="0"/>
          <p:nvPr/>
        </p:nvPicPr>
        <p:blipFill rotWithShape="1">
          <a:blip r:embed="rId2">
            <a:alphaModFix/>
          </a:blip>
          <a:srcRect b="0" l="0" r="0" t="0"/>
          <a:stretch/>
        </p:blipFill>
        <p:spPr>
          <a:xfrm>
            <a:off x="3633150" y="2286125"/>
            <a:ext cx="1020200" cy="860700"/>
          </a:xfrm>
          <a:prstGeom prst="rect">
            <a:avLst/>
          </a:prstGeom>
          <a:noFill/>
          <a:ln>
            <a:noFill/>
          </a:ln>
        </p:spPr>
      </p:pic>
      <p:pic>
        <p:nvPicPr>
          <p:cNvPr id="214" name="Google Shape;214;p28"/>
          <p:cNvPicPr preferRelativeResize="0"/>
          <p:nvPr/>
        </p:nvPicPr>
        <p:blipFill rotWithShape="1">
          <a:blip r:embed="rId3">
            <a:alphaModFix/>
          </a:blip>
          <a:srcRect b="0" l="0" r="0" t="0"/>
          <a:stretch/>
        </p:blipFill>
        <p:spPr>
          <a:xfrm>
            <a:off x="10339402" y="2309675"/>
            <a:ext cx="974225" cy="821925"/>
          </a:xfrm>
          <a:prstGeom prst="rect">
            <a:avLst/>
          </a:prstGeom>
          <a:noFill/>
          <a:ln>
            <a:noFill/>
          </a:ln>
        </p:spPr>
      </p:pic>
      <p:pic>
        <p:nvPicPr>
          <p:cNvPr id="215" name="Google Shape;215;p28"/>
          <p:cNvPicPr preferRelativeResize="0"/>
          <p:nvPr/>
        </p:nvPicPr>
        <p:blipFill rotWithShape="1">
          <a:blip r:embed="rId4">
            <a:alphaModFix/>
          </a:blip>
          <a:srcRect b="0" l="0" r="0" t="0"/>
          <a:stretch/>
        </p:blipFill>
        <p:spPr>
          <a:xfrm>
            <a:off x="8093251" y="2291876"/>
            <a:ext cx="1012750" cy="854425"/>
          </a:xfrm>
          <a:prstGeom prst="rect">
            <a:avLst/>
          </a:prstGeom>
          <a:noFill/>
          <a:ln>
            <a:noFill/>
          </a:ln>
        </p:spPr>
      </p:pic>
      <p:pic>
        <p:nvPicPr>
          <p:cNvPr id="216" name="Google Shape;216;p28"/>
          <p:cNvPicPr preferRelativeResize="0"/>
          <p:nvPr/>
        </p:nvPicPr>
        <p:blipFill rotWithShape="1">
          <a:blip r:embed="rId5">
            <a:alphaModFix/>
          </a:blip>
          <a:srcRect b="0" l="0" r="0" t="0"/>
          <a:stretch/>
        </p:blipFill>
        <p:spPr>
          <a:xfrm>
            <a:off x="5840025" y="2272799"/>
            <a:ext cx="1061675" cy="895700"/>
          </a:xfrm>
          <a:prstGeom prst="rect">
            <a:avLst/>
          </a:prstGeom>
          <a:noFill/>
          <a:ln>
            <a:noFill/>
          </a:ln>
        </p:spPr>
      </p:pic>
      <p:pic>
        <p:nvPicPr>
          <p:cNvPr id="217" name="Google Shape;217;p28"/>
          <p:cNvPicPr preferRelativeResize="0"/>
          <p:nvPr/>
        </p:nvPicPr>
        <p:blipFill rotWithShape="1">
          <a:blip r:embed="rId6">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p:cSld name="CUSTOM_3">
    <p:spTree>
      <p:nvGrpSpPr>
        <p:cNvPr id="218" name="Shape 218"/>
        <p:cNvGrpSpPr/>
        <p:nvPr/>
      </p:nvGrpSpPr>
      <p:grpSpPr>
        <a:xfrm>
          <a:off x="0" y="0"/>
          <a:ext cx="0" cy="0"/>
          <a:chOff x="0" y="0"/>
          <a:chExt cx="0" cy="0"/>
        </a:xfrm>
      </p:grpSpPr>
      <p:sp>
        <p:nvSpPr>
          <p:cNvPr id="219" name="Google Shape;219;p29"/>
          <p:cNvSpPr/>
          <p:nvPr/>
        </p:nvSpPr>
        <p:spPr>
          <a:xfrm>
            <a:off x="0" y="0"/>
            <a:ext cx="12192000" cy="5965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 name="Google Shape;220;p29"/>
          <p:cNvSpPr/>
          <p:nvPr/>
        </p:nvSpPr>
        <p:spPr>
          <a:xfrm>
            <a:off x="804533" y="6326900"/>
            <a:ext cx="1533900" cy="246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 name="Google Shape;221;p29"/>
          <p:cNvSpPr txBox="1"/>
          <p:nvPr>
            <p:ph idx="1" type="subTitle"/>
          </p:nvPr>
        </p:nvSpPr>
        <p:spPr>
          <a:xfrm>
            <a:off x="881409" y="6349264"/>
            <a:ext cx="4830900" cy="143700"/>
          </a:xfrm>
          <a:prstGeom prst="rect">
            <a:avLst/>
          </a:prstGeom>
        </p:spPr>
        <p:txBody>
          <a:bodyPr anchorCtr="0" anchor="t" bIns="0" lIns="0" spcFirstLastPara="1" rIns="0" wrap="square" tIns="0">
            <a:noAutofit/>
          </a:bodyPr>
          <a:lstStyle>
            <a:lvl1pPr lvl="0">
              <a:spcBef>
                <a:spcPts val="1000"/>
              </a:spcBef>
              <a:spcAft>
                <a:spcPts val="0"/>
              </a:spcAft>
              <a:buClr>
                <a:srgbClr val="939597"/>
              </a:buClr>
              <a:buSzPts val="900"/>
              <a:buFont typeface="Calibri"/>
              <a:buNone/>
              <a:defRPr sz="900">
                <a:solidFill>
                  <a:srgbClr val="939597"/>
                </a:solidFill>
                <a:latin typeface="Calibri"/>
                <a:ea typeface="Calibri"/>
                <a:cs typeface="Calibri"/>
                <a:sym typeface="Calibri"/>
              </a:defRPr>
            </a:lvl1pPr>
            <a:lvl2pPr lvl="1">
              <a:spcBef>
                <a:spcPts val="1000"/>
              </a:spcBef>
              <a:spcAft>
                <a:spcPts val="0"/>
              </a:spcAft>
              <a:buClr>
                <a:srgbClr val="939597"/>
              </a:buClr>
              <a:buSzPts val="900"/>
              <a:buNone/>
              <a:defRPr sz="900">
                <a:solidFill>
                  <a:srgbClr val="939597"/>
                </a:solidFill>
              </a:defRPr>
            </a:lvl2pPr>
            <a:lvl3pPr lvl="2">
              <a:spcBef>
                <a:spcPts val="1000"/>
              </a:spcBef>
              <a:spcAft>
                <a:spcPts val="0"/>
              </a:spcAft>
              <a:buClr>
                <a:srgbClr val="939597"/>
              </a:buClr>
              <a:buSzPts val="900"/>
              <a:buNone/>
              <a:defRPr sz="900">
                <a:solidFill>
                  <a:srgbClr val="939597"/>
                </a:solidFill>
              </a:defRPr>
            </a:lvl3pPr>
            <a:lvl4pPr lvl="3">
              <a:spcBef>
                <a:spcPts val="1000"/>
              </a:spcBef>
              <a:spcAft>
                <a:spcPts val="0"/>
              </a:spcAft>
              <a:buClr>
                <a:srgbClr val="939597"/>
              </a:buClr>
              <a:buSzPts val="900"/>
              <a:buNone/>
              <a:defRPr sz="900">
                <a:solidFill>
                  <a:srgbClr val="939597"/>
                </a:solidFill>
              </a:defRPr>
            </a:lvl4pPr>
            <a:lvl5pPr lvl="4">
              <a:spcBef>
                <a:spcPts val="1000"/>
              </a:spcBef>
              <a:spcAft>
                <a:spcPts val="0"/>
              </a:spcAft>
              <a:buClr>
                <a:srgbClr val="939597"/>
              </a:buClr>
              <a:buSzPts val="900"/>
              <a:buNone/>
              <a:defRPr sz="900">
                <a:solidFill>
                  <a:srgbClr val="939597"/>
                </a:solidFill>
              </a:defRPr>
            </a:lvl5pPr>
            <a:lvl6pPr lvl="5">
              <a:spcBef>
                <a:spcPts val="1000"/>
              </a:spcBef>
              <a:spcAft>
                <a:spcPts val="0"/>
              </a:spcAft>
              <a:buClr>
                <a:srgbClr val="939597"/>
              </a:buClr>
              <a:buSzPts val="900"/>
              <a:buNone/>
              <a:defRPr sz="900">
                <a:solidFill>
                  <a:srgbClr val="939597"/>
                </a:solidFill>
              </a:defRPr>
            </a:lvl6pPr>
            <a:lvl7pPr lvl="6">
              <a:spcBef>
                <a:spcPts val="1000"/>
              </a:spcBef>
              <a:spcAft>
                <a:spcPts val="0"/>
              </a:spcAft>
              <a:buClr>
                <a:srgbClr val="939597"/>
              </a:buClr>
              <a:buSzPts val="900"/>
              <a:buNone/>
              <a:defRPr sz="900">
                <a:solidFill>
                  <a:srgbClr val="939597"/>
                </a:solidFill>
              </a:defRPr>
            </a:lvl7pPr>
            <a:lvl8pPr lvl="7">
              <a:spcBef>
                <a:spcPts val="1000"/>
              </a:spcBef>
              <a:spcAft>
                <a:spcPts val="0"/>
              </a:spcAft>
              <a:buClr>
                <a:srgbClr val="939597"/>
              </a:buClr>
              <a:buSzPts val="900"/>
              <a:buNone/>
              <a:defRPr sz="900">
                <a:solidFill>
                  <a:srgbClr val="939597"/>
                </a:solidFill>
              </a:defRPr>
            </a:lvl8pPr>
            <a:lvl9pPr lvl="8">
              <a:spcBef>
                <a:spcPts val="1000"/>
              </a:spcBef>
              <a:spcAft>
                <a:spcPts val="0"/>
              </a:spcAft>
              <a:buClr>
                <a:srgbClr val="939597"/>
              </a:buClr>
              <a:buSzPts val="900"/>
              <a:buNone/>
              <a:defRPr sz="900">
                <a:solidFill>
                  <a:srgbClr val="939597"/>
                </a:solidFill>
              </a:defRPr>
            </a:lvl9pPr>
          </a:lstStyle>
          <a:p/>
        </p:txBody>
      </p:sp>
      <p:sp>
        <p:nvSpPr>
          <p:cNvPr id="222" name="Google Shape;222;p29"/>
          <p:cNvSpPr txBox="1"/>
          <p:nvPr>
            <p:ph idx="2" type="body"/>
          </p:nvPr>
        </p:nvSpPr>
        <p:spPr>
          <a:xfrm>
            <a:off x="875167" y="2349533"/>
            <a:ext cx="7301700" cy="2631900"/>
          </a:xfrm>
          <a:prstGeom prst="rect">
            <a:avLst/>
          </a:prstGeom>
        </p:spPr>
        <p:txBody>
          <a:bodyPr anchorCtr="0" anchor="t" bIns="0" lIns="0" spcFirstLastPara="1" rIns="0" wrap="square" tIns="0">
            <a:noAutofit/>
          </a:bodyPr>
          <a:lstStyle>
            <a:lvl1pPr indent="-228600" lvl="0" marL="457200">
              <a:lnSpc>
                <a:spcPct val="95000"/>
              </a:lnSpc>
              <a:spcBef>
                <a:spcPts val="1000"/>
              </a:spcBef>
              <a:spcAft>
                <a:spcPts val="0"/>
              </a:spcAft>
              <a:buClr>
                <a:srgbClr val="404041"/>
              </a:buClr>
              <a:buSzPts val="3500"/>
              <a:buFont typeface="Calibri"/>
              <a:buNone/>
              <a:defRPr b="1">
                <a:solidFill>
                  <a:srgbClr val="404041"/>
                </a:solidFill>
                <a:latin typeface="Calibri"/>
                <a:ea typeface="Calibri"/>
                <a:cs typeface="Calibri"/>
                <a:sym typeface="Calibri"/>
              </a:defRPr>
            </a:lvl1pPr>
            <a:lvl2pPr indent="-450850" lvl="1" marL="9144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2pPr>
            <a:lvl3pPr indent="-450850" lvl="2" marL="13716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3pPr>
            <a:lvl4pPr indent="-450850" lvl="3" marL="18288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4pPr>
            <a:lvl5pPr indent="-450850" lvl="4" marL="22860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5pPr>
            <a:lvl6pPr indent="-450850" lvl="5" marL="27432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6pPr>
            <a:lvl7pPr indent="-450850" lvl="6" marL="32004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7pPr>
            <a:lvl8pPr indent="-450850" lvl="7" marL="3657600">
              <a:lnSpc>
                <a:spcPct val="95000"/>
              </a:lnSpc>
              <a:spcBef>
                <a:spcPts val="1100"/>
              </a:spcBef>
              <a:spcAft>
                <a:spcPts val="0"/>
              </a:spcAft>
              <a:buClr>
                <a:srgbClr val="404041"/>
              </a:buClr>
              <a:buSzPts val="3500"/>
              <a:buFont typeface="Calibri"/>
              <a:buChar char="•"/>
              <a:defRPr>
                <a:solidFill>
                  <a:srgbClr val="404041"/>
                </a:solidFill>
                <a:latin typeface="Calibri"/>
                <a:ea typeface="Calibri"/>
                <a:cs typeface="Calibri"/>
                <a:sym typeface="Calibri"/>
              </a:defRPr>
            </a:lvl8pPr>
            <a:lvl9pPr indent="-450850" lvl="8" marL="4114800">
              <a:lnSpc>
                <a:spcPct val="95000"/>
              </a:lnSpc>
              <a:spcBef>
                <a:spcPts val="1100"/>
              </a:spcBef>
              <a:spcAft>
                <a:spcPts val="1100"/>
              </a:spcAft>
              <a:buClr>
                <a:srgbClr val="404041"/>
              </a:buClr>
              <a:buSzPts val="3500"/>
              <a:buFont typeface="Calibri"/>
              <a:buChar char="•"/>
              <a:defRPr>
                <a:solidFill>
                  <a:srgbClr val="404041"/>
                </a:solidFill>
                <a:latin typeface="Calibri"/>
                <a:ea typeface="Calibri"/>
                <a:cs typeface="Calibri"/>
                <a:sym typeface="Calibri"/>
              </a:defRPr>
            </a:lvl9pPr>
          </a:lstStyle>
          <a:p/>
        </p:txBody>
      </p:sp>
      <p:sp>
        <p:nvSpPr>
          <p:cNvPr id="223" name="Google Shape;223;p29"/>
          <p:cNvSpPr txBox="1"/>
          <p:nvPr>
            <p:ph type="title"/>
          </p:nvPr>
        </p:nvSpPr>
        <p:spPr>
          <a:xfrm>
            <a:off x="875167" y="1273167"/>
            <a:ext cx="6859200" cy="1016700"/>
          </a:xfrm>
          <a:prstGeom prst="rect">
            <a:avLst/>
          </a:prstGeom>
          <a:noFill/>
          <a:ln>
            <a:noFill/>
          </a:ln>
        </p:spPr>
        <p:txBody>
          <a:bodyPr anchorCtr="0" anchor="t" bIns="0" lIns="0" spcFirstLastPara="1" rIns="0" wrap="square" tIns="0">
            <a:noAutofit/>
          </a:bodyPr>
          <a:lstStyle>
            <a:lvl1pPr lvl="0">
              <a:spcBef>
                <a:spcPts val="0"/>
              </a:spcBef>
              <a:spcAft>
                <a:spcPts val="0"/>
              </a:spcAft>
              <a:buClr>
                <a:srgbClr val="404041"/>
              </a:buClr>
              <a:buSzPts val="3200"/>
              <a:buNone/>
              <a:defRPr b="0" sz="3200">
                <a:solidFill>
                  <a:srgbClr val="404041"/>
                </a:solidFill>
              </a:defRPr>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Slim Image Right ">
  <p:cSld name="10_Title Slide">
    <p:spTree>
      <p:nvGrpSpPr>
        <p:cNvPr id="34" name="Shape 34"/>
        <p:cNvGrpSpPr/>
        <p:nvPr/>
      </p:nvGrpSpPr>
      <p:grpSpPr>
        <a:xfrm>
          <a:off x="0" y="0"/>
          <a:ext cx="0" cy="0"/>
          <a:chOff x="0" y="0"/>
          <a:chExt cx="0" cy="0"/>
        </a:xfrm>
      </p:grpSpPr>
      <p:sp>
        <p:nvSpPr>
          <p:cNvPr id="35" name="Google Shape;35;p4"/>
          <p:cNvSpPr/>
          <p:nvPr>
            <p:ph idx="2" type="pic"/>
          </p:nvPr>
        </p:nvSpPr>
        <p:spPr>
          <a:xfrm>
            <a:off x="6843900" y="1412874"/>
            <a:ext cx="3500249" cy="5445125"/>
          </a:xfrm>
          <a:prstGeom prst="rect">
            <a:avLst/>
          </a:prstGeom>
          <a:solidFill>
            <a:srgbClr val="D0CECE"/>
          </a:solidFill>
          <a:ln>
            <a:noFill/>
          </a:ln>
        </p:spPr>
      </p:sp>
      <p:sp>
        <p:nvSpPr>
          <p:cNvPr id="36" name="Google Shape;36;p4"/>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37" name="Google Shape;37;p4"/>
          <p:cNvSpPr txBox="1"/>
          <p:nvPr>
            <p:ph idx="3"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38" name="Google Shape;38;p4"/>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Sans Logo">
  <p:cSld name="Title Slide">
    <p:spTree>
      <p:nvGrpSpPr>
        <p:cNvPr id="39" name="Shape 39"/>
        <p:cNvGrpSpPr/>
        <p:nvPr/>
      </p:nvGrpSpPr>
      <p:grpSpPr>
        <a:xfrm>
          <a:off x="0" y="0"/>
          <a:ext cx="0" cy="0"/>
          <a:chOff x="0" y="0"/>
          <a:chExt cx="0" cy="0"/>
        </a:xfrm>
      </p:grpSpPr>
      <p:sp>
        <p:nvSpPr>
          <p:cNvPr id="40" name="Google Shape;40;p5"/>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41" name="Google Shape;41;p5"/>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eft Aligned">
  <p:cSld name="20_Title Slide">
    <p:spTree>
      <p:nvGrpSpPr>
        <p:cNvPr id="42" name="Shape 42"/>
        <p:cNvGrpSpPr/>
        <p:nvPr/>
      </p:nvGrpSpPr>
      <p:grpSpPr>
        <a:xfrm>
          <a:off x="0" y="0"/>
          <a:ext cx="0" cy="0"/>
          <a:chOff x="0" y="0"/>
          <a:chExt cx="0" cy="0"/>
        </a:xfrm>
      </p:grpSpPr>
      <p:sp>
        <p:nvSpPr>
          <p:cNvPr id="43" name="Google Shape;43;p6"/>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44" name="Google Shape;44;p6"/>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20_Title Slide_1">
    <p:spTree>
      <p:nvGrpSpPr>
        <p:cNvPr id="45" name="Shape 45"/>
        <p:cNvGrpSpPr/>
        <p:nvPr/>
      </p:nvGrpSpPr>
      <p:grpSpPr>
        <a:xfrm>
          <a:off x="0" y="0"/>
          <a:ext cx="0" cy="0"/>
          <a:chOff x="0" y="0"/>
          <a:chExt cx="0" cy="0"/>
        </a:xfrm>
      </p:grpSpPr>
      <p:sp>
        <p:nvSpPr>
          <p:cNvPr id="46" name="Google Shape;46;p7"/>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47" name="Google Shape;47;p7"/>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48" name="Google Shape;48;p7"/>
          <p:cNvSpPr txBox="1"/>
          <p:nvPr>
            <p:ph idx="3" type="body"/>
          </p:nvPr>
        </p:nvSpPr>
        <p:spPr>
          <a:xfrm>
            <a:off x="6203950"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3000"/>
              <a:buNone/>
              <a:defRPr i="0" sz="3000" u="none" cap="none" strike="noStrike">
                <a:solidFill>
                  <a:schemeClr val="dk1"/>
                </a:solidFill>
              </a:defRPr>
            </a:lvl1pPr>
            <a:lvl2pPr indent="-419100" lvl="1" marL="914400" marR="0" rtl="0" algn="l">
              <a:lnSpc>
                <a:spcPct val="100000"/>
              </a:lnSpc>
              <a:spcBef>
                <a:spcPts val="500"/>
              </a:spcBef>
              <a:spcAft>
                <a:spcPts val="0"/>
              </a:spcAft>
              <a:buClr>
                <a:schemeClr val="dk1"/>
              </a:buClr>
              <a:buSzPts val="3000"/>
              <a:buChar char="•"/>
              <a:defRPr i="0" sz="3000" u="none" cap="none" strike="noStrike">
                <a:solidFill>
                  <a:schemeClr val="dk1"/>
                </a:solidFill>
              </a:defRPr>
            </a:lvl2pPr>
            <a:lvl3pPr indent="-419100" lvl="2" marL="1371600" marR="0" rtl="0" algn="l">
              <a:lnSpc>
                <a:spcPct val="100000"/>
              </a:lnSpc>
              <a:spcBef>
                <a:spcPts val="500"/>
              </a:spcBef>
              <a:spcAft>
                <a:spcPts val="0"/>
              </a:spcAft>
              <a:buClr>
                <a:schemeClr val="dk1"/>
              </a:buClr>
              <a:buSzPts val="3000"/>
              <a:buChar char="•"/>
              <a:defRPr i="0" sz="3000" u="none" cap="none" strike="noStrike">
                <a:solidFill>
                  <a:schemeClr val="dk1"/>
                </a:solidFill>
              </a:defRPr>
            </a:lvl3pPr>
            <a:lvl4pPr indent="-419100" lvl="3" marL="1828800" marR="0" rtl="0" algn="l">
              <a:lnSpc>
                <a:spcPct val="100000"/>
              </a:lnSpc>
              <a:spcBef>
                <a:spcPts val="500"/>
              </a:spcBef>
              <a:spcAft>
                <a:spcPts val="0"/>
              </a:spcAft>
              <a:buClr>
                <a:schemeClr val="dk1"/>
              </a:buClr>
              <a:buSzPts val="3000"/>
              <a:buChar char="•"/>
              <a:defRPr i="0" sz="3000" u="none" cap="none" strike="noStrike">
                <a:solidFill>
                  <a:schemeClr val="dk1"/>
                </a:solidFill>
              </a:defRPr>
            </a:lvl4pPr>
            <a:lvl5pPr indent="-419100" lvl="4" marL="2286000" marR="0" rtl="0" algn="l">
              <a:lnSpc>
                <a:spcPct val="100000"/>
              </a:lnSpc>
              <a:spcBef>
                <a:spcPts val="500"/>
              </a:spcBef>
              <a:spcAft>
                <a:spcPts val="0"/>
              </a:spcAft>
              <a:buClr>
                <a:schemeClr val="dk1"/>
              </a:buClr>
              <a:buSzPts val="3000"/>
              <a:buChar char="•"/>
              <a:defRPr i="0" sz="3000" u="none" cap="none" strike="noStrike">
                <a:solidFill>
                  <a:schemeClr val="dk1"/>
                </a:solidFill>
              </a:defRPr>
            </a:lvl5pPr>
            <a:lvl6pPr indent="-419100" lvl="5" marL="2743200" marR="0" rtl="0" algn="l">
              <a:lnSpc>
                <a:spcPct val="100000"/>
              </a:lnSpc>
              <a:spcBef>
                <a:spcPts val="500"/>
              </a:spcBef>
              <a:spcAft>
                <a:spcPts val="0"/>
              </a:spcAft>
              <a:buClr>
                <a:schemeClr val="dk1"/>
              </a:buClr>
              <a:buSzPts val="3000"/>
              <a:buChar char="•"/>
              <a:defRPr i="0" sz="3000" u="none" cap="none" strike="noStrike">
                <a:solidFill>
                  <a:schemeClr val="dk1"/>
                </a:solidFill>
              </a:defRPr>
            </a:lvl6pPr>
            <a:lvl7pPr indent="-419100" lvl="6" marL="3200400" marR="0" rtl="0" algn="l">
              <a:lnSpc>
                <a:spcPct val="100000"/>
              </a:lnSpc>
              <a:spcBef>
                <a:spcPts val="500"/>
              </a:spcBef>
              <a:spcAft>
                <a:spcPts val="0"/>
              </a:spcAft>
              <a:buClr>
                <a:schemeClr val="dk1"/>
              </a:buClr>
              <a:buSzPts val="3000"/>
              <a:buChar char="•"/>
              <a:defRPr i="0" sz="3000" u="none" cap="none" strike="noStrike">
                <a:solidFill>
                  <a:schemeClr val="dk1"/>
                </a:solidFill>
              </a:defRPr>
            </a:lvl7pPr>
            <a:lvl8pPr indent="-419100" lvl="7" marL="3657600" marR="0" rtl="0" algn="l">
              <a:lnSpc>
                <a:spcPct val="100000"/>
              </a:lnSpc>
              <a:spcBef>
                <a:spcPts val="500"/>
              </a:spcBef>
              <a:spcAft>
                <a:spcPts val="0"/>
              </a:spcAft>
              <a:buClr>
                <a:schemeClr val="dk1"/>
              </a:buClr>
              <a:buSzPts val="3000"/>
              <a:buChar char="•"/>
              <a:defRPr i="0" sz="3000" u="none" cap="none" strike="noStrike">
                <a:solidFill>
                  <a:schemeClr val="dk1"/>
                </a:solidFill>
              </a:defRPr>
            </a:lvl8pPr>
            <a:lvl9pPr indent="-419100" lvl="8" marL="4114800" marR="0" rtl="0" algn="l">
              <a:lnSpc>
                <a:spcPct val="100000"/>
              </a:lnSpc>
              <a:spcBef>
                <a:spcPts val="500"/>
              </a:spcBef>
              <a:spcAft>
                <a:spcPts val="0"/>
              </a:spcAft>
              <a:buClr>
                <a:schemeClr val="dk1"/>
              </a:buClr>
              <a:buSzPts val="3000"/>
              <a:buChar char="•"/>
              <a:defRPr i="0" sz="3000" u="none" cap="none" strike="noStrike">
                <a:solidFill>
                  <a:schemeClr val="dk1"/>
                </a:solidFill>
              </a:defRPr>
            </a:lvl9pPr>
          </a:lstStyle>
          <a:p/>
        </p:txBody>
      </p:sp>
      <p:pic>
        <p:nvPicPr>
          <p:cNvPr id="49" name="Google Shape;49;p7"/>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Logo">
  <p:cSld name="22_Title Slide">
    <p:spTree>
      <p:nvGrpSpPr>
        <p:cNvPr id="50" name="Shape 50"/>
        <p:cNvGrpSpPr/>
        <p:nvPr/>
      </p:nvGrpSpPr>
      <p:grpSpPr>
        <a:xfrm>
          <a:off x="0" y="0"/>
          <a:ext cx="0" cy="0"/>
          <a:chOff x="0" y="0"/>
          <a:chExt cx="0" cy="0"/>
        </a:xfrm>
      </p:grpSpPr>
      <p:sp>
        <p:nvSpPr>
          <p:cNvPr id="51" name="Google Shape;51;p8"/>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2" name="Google Shape;52;p8"/>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pic>
        <p:nvPicPr>
          <p:cNvPr id="53" name="Google Shape;53;p8"/>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Right">
  <p:cSld name="4_Title Slide">
    <p:spTree>
      <p:nvGrpSpPr>
        <p:cNvPr id="54" name="Shape 54"/>
        <p:cNvGrpSpPr/>
        <p:nvPr/>
      </p:nvGrpSpPr>
      <p:grpSpPr>
        <a:xfrm>
          <a:off x="0" y="0"/>
          <a:ext cx="0" cy="0"/>
          <a:chOff x="0" y="0"/>
          <a:chExt cx="0" cy="0"/>
        </a:xfrm>
      </p:grpSpPr>
      <p:sp>
        <p:nvSpPr>
          <p:cNvPr id="55" name="Google Shape;55;p9"/>
          <p:cNvSpPr txBox="1"/>
          <p:nvPr>
            <p:ph idx="1" type="body"/>
          </p:nvPr>
        </p:nvSpPr>
        <p:spPr>
          <a:xfrm>
            <a:off x="587375" y="1379774"/>
            <a:ext cx="5003800"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56" name="Google Shape;56;p9"/>
          <p:cNvSpPr txBox="1"/>
          <p:nvPr>
            <p:ph idx="2" type="body"/>
          </p:nvPr>
        </p:nvSpPr>
        <p:spPr>
          <a:xfrm>
            <a:off x="587375" y="2528888"/>
            <a:ext cx="5003800"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57" name="Google Shape;57;p9"/>
          <p:cNvSpPr/>
          <p:nvPr>
            <p:ph idx="3" type="pic"/>
          </p:nvPr>
        </p:nvSpPr>
        <p:spPr>
          <a:xfrm>
            <a:off x="6600825" y="1"/>
            <a:ext cx="2482849" cy="3924300"/>
          </a:xfrm>
          <a:prstGeom prst="rect">
            <a:avLst/>
          </a:prstGeom>
          <a:solidFill>
            <a:srgbClr val="D0CECE"/>
          </a:solidFill>
          <a:ln>
            <a:noFill/>
          </a:ln>
        </p:spPr>
      </p:sp>
      <p:sp>
        <p:nvSpPr>
          <p:cNvPr id="58" name="Google Shape;58;p9"/>
          <p:cNvSpPr/>
          <p:nvPr>
            <p:ph idx="4" type="pic"/>
          </p:nvPr>
        </p:nvSpPr>
        <p:spPr>
          <a:xfrm>
            <a:off x="7212012" y="4221163"/>
            <a:ext cx="1871661" cy="2636837"/>
          </a:xfrm>
          <a:prstGeom prst="rect">
            <a:avLst/>
          </a:prstGeom>
          <a:solidFill>
            <a:srgbClr val="D0CECE"/>
          </a:solidFill>
          <a:ln>
            <a:noFill/>
          </a:ln>
        </p:spPr>
      </p:sp>
      <p:sp>
        <p:nvSpPr>
          <p:cNvPr id="59" name="Google Shape;59;p9"/>
          <p:cNvSpPr/>
          <p:nvPr>
            <p:ph idx="5" type="pic"/>
          </p:nvPr>
        </p:nvSpPr>
        <p:spPr>
          <a:xfrm>
            <a:off x="9336088" y="1989138"/>
            <a:ext cx="2289581" cy="3933824"/>
          </a:xfrm>
          <a:prstGeom prst="rect">
            <a:avLst/>
          </a:prstGeom>
          <a:solidFill>
            <a:srgbClr val="D0CECE"/>
          </a:solidFill>
          <a:ln>
            <a:noFill/>
          </a:ln>
        </p:spPr>
      </p:sp>
      <p:pic>
        <p:nvPicPr>
          <p:cNvPr id="60" name="Google Shape;60;p9"/>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Three Images in Columns">
  <p:cSld name="2_Title Slide">
    <p:spTree>
      <p:nvGrpSpPr>
        <p:cNvPr id="61" name="Shape 61"/>
        <p:cNvGrpSpPr/>
        <p:nvPr/>
      </p:nvGrpSpPr>
      <p:grpSpPr>
        <a:xfrm>
          <a:off x="0" y="0"/>
          <a:ext cx="0" cy="0"/>
          <a:chOff x="0" y="0"/>
          <a:chExt cx="0" cy="0"/>
        </a:xfrm>
      </p:grpSpPr>
      <p:sp>
        <p:nvSpPr>
          <p:cNvPr id="62" name="Google Shape;62;p10"/>
          <p:cNvSpPr txBox="1"/>
          <p:nvPr>
            <p:ph idx="1" type="body"/>
          </p:nvPr>
        </p:nvSpPr>
        <p:spPr>
          <a:xfrm>
            <a:off x="587375" y="1379774"/>
            <a:ext cx="2484438" cy="8617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0000"/>
              </a:lnSpc>
              <a:spcBef>
                <a:spcPts val="5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0000"/>
              </a:lnSpc>
              <a:spcBef>
                <a:spcPts val="5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0000"/>
              </a:lnSpc>
              <a:spcBef>
                <a:spcPts val="5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0000"/>
              </a:lnSpc>
              <a:spcBef>
                <a:spcPts val="5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0000"/>
              </a:lnSpc>
              <a:spcBef>
                <a:spcPts val="5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0000"/>
              </a:lnSpc>
              <a:spcBef>
                <a:spcPts val="5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0000"/>
              </a:lnSpc>
              <a:spcBef>
                <a:spcPts val="5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0000"/>
              </a:lnSpc>
              <a:spcBef>
                <a:spcPts val="500"/>
              </a:spcBef>
              <a:spcAft>
                <a:spcPts val="0"/>
              </a:spcAft>
              <a:buClr>
                <a:schemeClr val="dk1"/>
              </a:buClr>
              <a:buSzPts val="3500"/>
              <a:buChar char="•"/>
              <a:defRPr i="0" sz="3500" u="none" cap="none" strike="noStrike">
                <a:solidFill>
                  <a:schemeClr val="dk1"/>
                </a:solidFill>
              </a:defRPr>
            </a:lvl9pPr>
          </a:lstStyle>
          <a:p/>
        </p:txBody>
      </p:sp>
      <p:sp>
        <p:nvSpPr>
          <p:cNvPr id="63" name="Google Shape;63;p10"/>
          <p:cNvSpPr txBox="1"/>
          <p:nvPr>
            <p:ph idx="2" type="body"/>
          </p:nvPr>
        </p:nvSpPr>
        <p:spPr>
          <a:xfrm>
            <a:off x="587375" y="2528888"/>
            <a:ext cx="2484438" cy="338455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
        <p:nvSpPr>
          <p:cNvPr id="64" name="Google Shape;64;p10"/>
          <p:cNvSpPr/>
          <p:nvPr>
            <p:ph idx="3" type="pic"/>
          </p:nvPr>
        </p:nvSpPr>
        <p:spPr>
          <a:xfrm>
            <a:off x="3467100" y="1412874"/>
            <a:ext cx="2534102" cy="5445125"/>
          </a:xfrm>
          <a:prstGeom prst="rect">
            <a:avLst/>
          </a:prstGeom>
          <a:solidFill>
            <a:srgbClr val="D0CECE"/>
          </a:solidFill>
          <a:ln>
            <a:noFill/>
          </a:ln>
        </p:spPr>
      </p:sp>
      <p:sp>
        <p:nvSpPr>
          <p:cNvPr id="65" name="Google Shape;65;p10"/>
          <p:cNvSpPr/>
          <p:nvPr>
            <p:ph idx="4" type="pic"/>
          </p:nvPr>
        </p:nvSpPr>
        <p:spPr>
          <a:xfrm>
            <a:off x="6251489" y="1412874"/>
            <a:ext cx="2534102" cy="5445125"/>
          </a:xfrm>
          <a:prstGeom prst="rect">
            <a:avLst/>
          </a:prstGeom>
          <a:solidFill>
            <a:srgbClr val="D0CECE"/>
          </a:solidFill>
          <a:ln>
            <a:noFill/>
          </a:ln>
        </p:spPr>
      </p:sp>
      <p:sp>
        <p:nvSpPr>
          <p:cNvPr id="66" name="Google Shape;66;p10"/>
          <p:cNvSpPr/>
          <p:nvPr>
            <p:ph idx="5" type="pic"/>
          </p:nvPr>
        </p:nvSpPr>
        <p:spPr>
          <a:xfrm>
            <a:off x="9023200" y="1412874"/>
            <a:ext cx="2596207" cy="5445125"/>
          </a:xfrm>
          <a:prstGeom prst="rect">
            <a:avLst/>
          </a:prstGeom>
          <a:solidFill>
            <a:srgbClr val="D0CECE"/>
          </a:solidFill>
          <a:ln>
            <a:noFill/>
          </a:ln>
        </p:spPr>
      </p:sp>
      <p:pic>
        <p:nvPicPr>
          <p:cNvPr id="67" name="Google Shape;67;p10"/>
          <p:cNvPicPr preferRelativeResize="0"/>
          <p:nvPr/>
        </p:nvPicPr>
        <p:blipFill rotWithShape="1">
          <a:blip r:embed="rId2">
            <a:alphaModFix/>
          </a:blip>
          <a:srcRect b="278" l="0" r="0" t="268"/>
          <a:stretch/>
        </p:blipFill>
        <p:spPr>
          <a:xfrm>
            <a:off x="578570" y="348895"/>
            <a:ext cx="1232769" cy="40075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587375" y="1379774"/>
            <a:ext cx="5003700" cy="8619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1000"/>
              </a:spcBef>
              <a:spcAft>
                <a:spcPts val="0"/>
              </a:spcAft>
              <a:buClr>
                <a:schemeClr val="dk1"/>
              </a:buClr>
              <a:buSzPts val="3500"/>
              <a:buNone/>
              <a:defRPr i="0" sz="3500" u="none" cap="none" strike="noStrike">
                <a:solidFill>
                  <a:schemeClr val="dk1"/>
                </a:solidFill>
              </a:defRPr>
            </a:lvl1pPr>
            <a:lvl2pPr indent="-450850" lvl="1" marL="914400" marR="0" rtl="0" algn="l">
              <a:lnSpc>
                <a:spcPct val="95000"/>
              </a:lnSpc>
              <a:spcBef>
                <a:spcPts val="1000"/>
              </a:spcBef>
              <a:spcAft>
                <a:spcPts val="0"/>
              </a:spcAft>
              <a:buClr>
                <a:schemeClr val="dk1"/>
              </a:buClr>
              <a:buSzPts val="3500"/>
              <a:buChar char="•"/>
              <a:defRPr i="0" sz="3500" u="none" cap="none" strike="noStrike">
                <a:solidFill>
                  <a:schemeClr val="dk1"/>
                </a:solidFill>
              </a:defRPr>
            </a:lvl2pPr>
            <a:lvl3pPr indent="-450850" lvl="2" marL="1371600" marR="0" rtl="0" algn="l">
              <a:lnSpc>
                <a:spcPct val="95000"/>
              </a:lnSpc>
              <a:spcBef>
                <a:spcPts val="1000"/>
              </a:spcBef>
              <a:spcAft>
                <a:spcPts val="0"/>
              </a:spcAft>
              <a:buClr>
                <a:schemeClr val="dk1"/>
              </a:buClr>
              <a:buSzPts val="3500"/>
              <a:buChar char="•"/>
              <a:defRPr i="0" sz="3500" u="none" cap="none" strike="noStrike">
                <a:solidFill>
                  <a:schemeClr val="dk1"/>
                </a:solidFill>
              </a:defRPr>
            </a:lvl3pPr>
            <a:lvl4pPr indent="-450850" lvl="3" marL="1828800" marR="0" rtl="0" algn="l">
              <a:lnSpc>
                <a:spcPct val="95000"/>
              </a:lnSpc>
              <a:spcBef>
                <a:spcPts val="1000"/>
              </a:spcBef>
              <a:spcAft>
                <a:spcPts val="0"/>
              </a:spcAft>
              <a:buClr>
                <a:schemeClr val="dk1"/>
              </a:buClr>
              <a:buSzPts val="3500"/>
              <a:buChar char="•"/>
              <a:defRPr i="0" sz="3500" u="none" cap="none" strike="noStrike">
                <a:solidFill>
                  <a:schemeClr val="dk1"/>
                </a:solidFill>
              </a:defRPr>
            </a:lvl4pPr>
            <a:lvl5pPr indent="-450850" lvl="4" marL="2286000" marR="0" rtl="0" algn="l">
              <a:lnSpc>
                <a:spcPct val="95000"/>
              </a:lnSpc>
              <a:spcBef>
                <a:spcPts val="1000"/>
              </a:spcBef>
              <a:spcAft>
                <a:spcPts val="0"/>
              </a:spcAft>
              <a:buClr>
                <a:schemeClr val="dk1"/>
              </a:buClr>
              <a:buSzPts val="3500"/>
              <a:buChar char="•"/>
              <a:defRPr i="0" sz="3500" u="none" cap="none" strike="noStrike">
                <a:solidFill>
                  <a:schemeClr val="dk1"/>
                </a:solidFill>
              </a:defRPr>
            </a:lvl5pPr>
            <a:lvl6pPr indent="-450850" lvl="5" marL="2743200" marR="0" rtl="0" algn="l">
              <a:lnSpc>
                <a:spcPct val="95000"/>
              </a:lnSpc>
              <a:spcBef>
                <a:spcPts val="1000"/>
              </a:spcBef>
              <a:spcAft>
                <a:spcPts val="0"/>
              </a:spcAft>
              <a:buClr>
                <a:schemeClr val="dk1"/>
              </a:buClr>
              <a:buSzPts val="3500"/>
              <a:buChar char="•"/>
              <a:defRPr i="0" sz="3500" u="none" cap="none" strike="noStrike">
                <a:solidFill>
                  <a:schemeClr val="dk1"/>
                </a:solidFill>
              </a:defRPr>
            </a:lvl6pPr>
            <a:lvl7pPr indent="-450850" lvl="6" marL="3200400" marR="0" rtl="0" algn="l">
              <a:lnSpc>
                <a:spcPct val="95000"/>
              </a:lnSpc>
              <a:spcBef>
                <a:spcPts val="1000"/>
              </a:spcBef>
              <a:spcAft>
                <a:spcPts val="0"/>
              </a:spcAft>
              <a:buClr>
                <a:schemeClr val="dk1"/>
              </a:buClr>
              <a:buSzPts val="3500"/>
              <a:buChar char="•"/>
              <a:defRPr i="0" sz="3500" u="none" cap="none" strike="noStrike">
                <a:solidFill>
                  <a:schemeClr val="dk1"/>
                </a:solidFill>
              </a:defRPr>
            </a:lvl7pPr>
            <a:lvl8pPr indent="-450850" lvl="7" marL="3657600" marR="0" rtl="0" algn="l">
              <a:lnSpc>
                <a:spcPct val="95000"/>
              </a:lnSpc>
              <a:spcBef>
                <a:spcPts val="1000"/>
              </a:spcBef>
              <a:spcAft>
                <a:spcPts val="0"/>
              </a:spcAft>
              <a:buClr>
                <a:schemeClr val="dk1"/>
              </a:buClr>
              <a:buSzPts val="3500"/>
              <a:buChar char="•"/>
              <a:defRPr i="0" sz="3500" u="none" cap="none" strike="noStrike">
                <a:solidFill>
                  <a:schemeClr val="dk1"/>
                </a:solidFill>
              </a:defRPr>
            </a:lvl8pPr>
            <a:lvl9pPr indent="-450850" lvl="8" marL="4114800" marR="0" rtl="0" algn="l">
              <a:lnSpc>
                <a:spcPct val="95000"/>
              </a:lnSpc>
              <a:spcBef>
                <a:spcPts val="1000"/>
              </a:spcBef>
              <a:spcAft>
                <a:spcPts val="0"/>
              </a:spcAft>
              <a:buClr>
                <a:schemeClr val="dk1"/>
              </a:buClr>
              <a:buSzPts val="3500"/>
              <a:buChar char="•"/>
              <a:defRPr i="0" sz="3500" u="none" cap="none" strike="noStrike">
                <a:solidFill>
                  <a:schemeClr val="dk1"/>
                </a:solidFill>
              </a:defRPr>
            </a:lvl9pPr>
          </a:lstStyle>
          <a:p/>
        </p:txBody>
      </p:sp>
      <p:sp>
        <p:nvSpPr>
          <p:cNvPr id="11" name="Google Shape;11;p1"/>
          <p:cNvSpPr txBox="1"/>
          <p:nvPr>
            <p:ph idx="2" type="body"/>
          </p:nvPr>
        </p:nvSpPr>
        <p:spPr>
          <a:xfrm>
            <a:off x="587375" y="2528888"/>
            <a:ext cx="5003700" cy="338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500"/>
              <a:buNone/>
              <a:defRPr i="0" sz="2500" u="none" cap="none" strike="noStrike">
                <a:solidFill>
                  <a:schemeClr val="dk1"/>
                </a:solidFill>
              </a:defRPr>
            </a:lvl1pPr>
            <a:lvl2pPr indent="-387350" lvl="1" marL="914400" marR="0" rtl="0" algn="l">
              <a:lnSpc>
                <a:spcPct val="100000"/>
              </a:lnSpc>
              <a:spcBef>
                <a:spcPts val="500"/>
              </a:spcBef>
              <a:spcAft>
                <a:spcPts val="0"/>
              </a:spcAft>
              <a:buClr>
                <a:schemeClr val="dk1"/>
              </a:buClr>
              <a:buSzPts val="2500"/>
              <a:buChar char="•"/>
              <a:defRPr i="0" sz="2500" u="none" cap="none" strike="noStrike">
                <a:solidFill>
                  <a:schemeClr val="dk1"/>
                </a:solidFill>
              </a:defRPr>
            </a:lvl2pPr>
            <a:lvl3pPr indent="-387350" lvl="2" marL="1371600" marR="0" rtl="0" algn="l">
              <a:lnSpc>
                <a:spcPct val="100000"/>
              </a:lnSpc>
              <a:spcBef>
                <a:spcPts val="500"/>
              </a:spcBef>
              <a:spcAft>
                <a:spcPts val="0"/>
              </a:spcAft>
              <a:buClr>
                <a:schemeClr val="dk1"/>
              </a:buClr>
              <a:buSzPts val="2500"/>
              <a:buChar char="•"/>
              <a:defRPr i="0" sz="2500" u="none" cap="none" strike="noStrike">
                <a:solidFill>
                  <a:schemeClr val="dk1"/>
                </a:solidFill>
              </a:defRPr>
            </a:lvl3pPr>
            <a:lvl4pPr indent="-387350" lvl="3" marL="1828800" marR="0" rtl="0" algn="l">
              <a:lnSpc>
                <a:spcPct val="100000"/>
              </a:lnSpc>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lnSpc>
                <a:spcPct val="100000"/>
              </a:lnSpc>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lnSpc>
                <a:spcPct val="100000"/>
              </a:lnSpc>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lnSpc>
                <a:spcPct val="100000"/>
              </a:lnSpc>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lnSpc>
                <a:spcPct val="100000"/>
              </a:lnSpc>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lnSpc>
                <a:spcPct val="100000"/>
              </a:lnSpc>
              <a:spcBef>
                <a:spcPts val="500"/>
              </a:spcBef>
              <a:spcAft>
                <a:spcPts val="0"/>
              </a:spcAft>
              <a:buClr>
                <a:schemeClr val="dk1"/>
              </a:buClr>
              <a:buSzPts val="2500"/>
              <a:buChar char="•"/>
              <a:defRPr i="0" sz="2500" u="none" cap="none" strike="noStrike">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19">
          <p15:clr>
            <a:srgbClr val="F26B43"/>
          </p15:clr>
        </p15:guide>
        <p15:guide id="2" pos="370">
          <p15:clr>
            <a:srgbClr val="F26B43"/>
          </p15:clr>
        </p15:guide>
        <p15:guide id="3" pos="597">
          <p15:clr>
            <a:srgbClr val="F26B43"/>
          </p15:clr>
        </p15:guide>
        <p15:guide id="4" pos="756">
          <p15:clr>
            <a:srgbClr val="F26B43"/>
          </p15:clr>
        </p15:guide>
        <p15:guide id="5" pos="982">
          <p15:clr>
            <a:srgbClr val="F26B43"/>
          </p15:clr>
        </p15:guide>
        <p15:guide id="6" pos="1141">
          <p15:clr>
            <a:srgbClr val="F26B43"/>
          </p15:clr>
        </p15:guide>
        <p15:guide id="7" pos="1391">
          <p15:clr>
            <a:srgbClr val="F26B43"/>
          </p15:clr>
        </p15:guide>
        <p15:guide id="8" pos="1549">
          <p15:clr>
            <a:srgbClr val="F26B43"/>
          </p15:clr>
        </p15:guide>
        <p15:guide id="9" pos="1776">
          <p15:clr>
            <a:srgbClr val="F26B43"/>
          </p15:clr>
        </p15:guide>
        <p15:guide id="10" pos="1935">
          <p15:clr>
            <a:srgbClr val="F26B43"/>
          </p15:clr>
        </p15:guide>
        <p15:guide id="11" pos="2184">
          <p15:clr>
            <a:srgbClr val="F26B43"/>
          </p15:clr>
        </p15:guide>
        <p15:guide id="12" pos="2343">
          <p15:clr>
            <a:srgbClr val="F26B43"/>
          </p15:clr>
        </p15:guide>
        <p15:guide id="13" pos="2570">
          <p15:clr>
            <a:srgbClr val="F26B43"/>
          </p15:clr>
        </p15:guide>
        <p15:guide id="14" pos="2729">
          <p15:clr>
            <a:srgbClr val="F26B43"/>
          </p15:clr>
        </p15:guide>
        <p15:guide id="15" pos="3364">
          <p15:clr>
            <a:srgbClr val="F26B43"/>
          </p15:clr>
        </p15:guide>
        <p15:guide id="16" pos="3522">
          <p15:clr>
            <a:srgbClr val="F26B43"/>
          </p15:clr>
        </p15:guide>
        <p15:guide id="17" pos="3749">
          <p15:clr>
            <a:srgbClr val="F26B43"/>
          </p15:clr>
        </p15:guide>
        <p15:guide id="18" pos="3908">
          <p15:clr>
            <a:srgbClr val="F26B43"/>
          </p15:clr>
        </p15:guide>
        <p15:guide id="19" pos="4158">
          <p15:clr>
            <a:srgbClr val="F26B43"/>
          </p15:clr>
        </p15:guide>
        <p15:guide id="20" pos="4543">
          <p15:clr>
            <a:srgbClr val="F26B43"/>
          </p15:clr>
        </p15:guide>
        <p15:guide id="21" pos="4702">
          <p15:clr>
            <a:srgbClr val="F26B43"/>
          </p15:clr>
        </p15:guide>
        <p15:guide id="22" pos="4951">
          <p15:clr>
            <a:srgbClr val="F26B43"/>
          </p15:clr>
        </p15:guide>
        <p15:guide id="23" pos="5110">
          <p15:clr>
            <a:srgbClr val="F26B43"/>
          </p15:clr>
        </p15:guide>
        <p15:guide id="24" pos="5722">
          <p15:clr>
            <a:srgbClr val="F26B43"/>
          </p15:clr>
        </p15:guide>
        <p15:guide id="25" pos="5881">
          <p15:clr>
            <a:srgbClr val="F26B43"/>
          </p15:clr>
        </p15:guide>
        <p15:guide id="26" pos="6131">
          <p15:clr>
            <a:srgbClr val="F26B43"/>
          </p15:clr>
        </p15:guide>
        <p15:guide id="27" pos="6289">
          <p15:clr>
            <a:srgbClr val="F26B43"/>
          </p15:clr>
        </p15:guide>
        <p15:guide id="28" pos="6516">
          <p15:clr>
            <a:srgbClr val="F26B43"/>
          </p15:clr>
        </p15:guide>
        <p15:guide id="29" pos="6675">
          <p15:clr>
            <a:srgbClr val="F26B43"/>
          </p15:clr>
        </p15:guide>
        <p15:guide id="30" pos="6924">
          <p15:clr>
            <a:srgbClr val="F26B43"/>
          </p15:clr>
        </p15:guide>
        <p15:guide id="31" pos="7083">
          <p15:clr>
            <a:srgbClr val="F26B43"/>
          </p15:clr>
        </p15:guide>
        <p15:guide id="32" pos="7310">
          <p15:clr>
            <a:srgbClr val="F26B43"/>
          </p15:clr>
        </p15:guide>
        <p15:guide id="33" orient="horz" pos="346">
          <p15:clr>
            <a:srgbClr val="F26B43"/>
          </p15:clr>
        </p15:guide>
        <p15:guide id="34" orient="horz" pos="527">
          <p15:clr>
            <a:srgbClr val="F26B43"/>
          </p15:clr>
        </p15:guide>
        <p15:guide id="35" orient="horz" pos="890">
          <p15:clr>
            <a:srgbClr val="F26B43"/>
          </p15:clr>
        </p15:guide>
        <p15:guide id="36" orient="horz" pos="1253">
          <p15:clr>
            <a:srgbClr val="F26B43"/>
          </p15:clr>
        </p15:guide>
        <p15:guide id="37" orient="horz" pos="1412">
          <p15:clr>
            <a:srgbClr val="F26B43"/>
          </p15:clr>
        </p15:guide>
        <p15:guide id="38" orient="horz" pos="2115">
          <p15:clr>
            <a:srgbClr val="F26B43"/>
          </p15:clr>
        </p15:guide>
        <p15:guide id="39" orient="horz" pos="1956">
          <p15:clr>
            <a:srgbClr val="F26B43"/>
          </p15:clr>
        </p15:guide>
        <p15:guide id="40" orient="horz" pos="2478">
          <p15:clr>
            <a:srgbClr val="F26B43"/>
          </p15:clr>
        </p15:guide>
        <p15:guide id="41" orient="horz" pos="2659">
          <p15:clr>
            <a:srgbClr val="F26B43"/>
          </p15:clr>
        </p15:guide>
        <p15:guide id="42" orient="horz" pos="2818">
          <p15:clr>
            <a:srgbClr val="F26B43"/>
          </p15:clr>
        </p15:guide>
        <p15:guide id="43" orient="horz" pos="3362">
          <p15:clr>
            <a:srgbClr val="F26B43"/>
          </p15:clr>
        </p15:guide>
        <p15:guide id="44" orient="horz" pos="3521">
          <p15:clr>
            <a:srgbClr val="F26B43"/>
          </p15:clr>
        </p15:guide>
        <p15:guide id="45" orient="horz" pos="4088">
          <p15:clr>
            <a:srgbClr val="F26B43"/>
          </p15:clr>
        </p15:guide>
        <p15:guide id="46" pos="2978">
          <p15:clr>
            <a:srgbClr val="F26B43"/>
          </p15:clr>
        </p15:guide>
        <p15:guide id="47" pos="3137">
          <p15:clr>
            <a:srgbClr val="F26B43"/>
          </p15:clr>
        </p15:guide>
        <p15:guide id="48" orient="horz" pos="709">
          <p15:clr>
            <a:srgbClr val="F26B43"/>
          </p15:clr>
        </p15:guide>
        <p15:guide id="49" orient="horz" pos="1049">
          <p15:clr>
            <a:srgbClr val="F26B43"/>
          </p15:clr>
        </p15:guide>
        <p15:guide id="50" orient="horz" pos="1593">
          <p15:clr>
            <a:srgbClr val="F26B43"/>
          </p15:clr>
        </p15:guide>
        <p15:guide id="51" orient="horz" pos="1752">
          <p15:clr>
            <a:srgbClr val="F26B43"/>
          </p15:clr>
        </p15:guide>
        <p15:guide id="52" orient="horz" pos="3022">
          <p15:clr>
            <a:srgbClr val="F26B43"/>
          </p15:clr>
        </p15:guide>
        <p15:guide id="53" orient="horz" pos="3181">
          <p15:clr>
            <a:srgbClr val="F26B43"/>
          </p15:clr>
        </p15:guide>
        <p15:guide id="54" orient="horz" pos="3725">
          <p15:clr>
            <a:srgbClr val="F26B43"/>
          </p15:clr>
        </p15:guide>
        <p15:guide id="55" orient="horz" pos="3884">
          <p15:clr>
            <a:srgbClr val="F26B43"/>
          </p15:clr>
        </p15:guide>
        <p15:guide id="56" pos="5337">
          <p15:clr>
            <a:srgbClr val="F26B43"/>
          </p15:clr>
        </p15:guide>
        <p15:guide id="57" pos="5496">
          <p15:clr>
            <a:srgbClr val="F26B43"/>
          </p15:clr>
        </p15:guide>
        <p15:guide id="58" pos="43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36.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hyperlink" Target="https://researchdata.edu.au/health/" TargetMode="External"/><Relationship Id="rId5"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59.jpg"/><Relationship Id="rId4" Type="http://schemas.openxmlformats.org/officeDocument/2006/relationships/hyperlink" Target="mailto:hesanda@ardc.edu.a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7.jpg"/><Relationship Id="rId4" Type="http://schemas.openxmlformats.org/officeDocument/2006/relationships/image" Target="../media/image31.png"/><Relationship Id="rId5"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8.png"/><Relationship Id="rId9" Type="http://schemas.openxmlformats.org/officeDocument/2006/relationships/image" Target="../media/image55.png"/><Relationship Id="rId5" Type="http://schemas.openxmlformats.org/officeDocument/2006/relationships/image" Target="../media/image51.png"/><Relationship Id="rId6" Type="http://schemas.openxmlformats.org/officeDocument/2006/relationships/image" Target="../media/image50.png"/><Relationship Id="rId7" Type="http://schemas.openxmlformats.org/officeDocument/2006/relationships/image" Target="../media/image52.png"/><Relationship Id="rId8"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9.jpg"/><Relationship Id="rId4" Type="http://schemas.openxmlformats.org/officeDocument/2006/relationships/image" Target="../media/image5.jpg"/><Relationship Id="rId5" Type="http://schemas.openxmlformats.org/officeDocument/2006/relationships/image" Target="../media/image8.jpg"/><Relationship Id="rId6"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5.jpg"/><Relationship Id="rId5" Type="http://schemas.openxmlformats.org/officeDocument/2006/relationships/image" Target="../media/image10.jpg"/><Relationship Id="rId6"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1.png"/><Relationship Id="rId5" Type="http://schemas.openxmlformats.org/officeDocument/2006/relationships/hyperlink" Target="http://researchdata.edu.au/health" TargetMode="External"/><Relationship Id="rId6" Type="http://schemas.openxmlformats.org/officeDocument/2006/relationships/hyperlink" Target="https://researchdata.edu.au/health/" TargetMode="External"/><Relationship Id="rId7" Type="http://schemas.openxmlformats.org/officeDocument/2006/relationships/hyperlink" Target="https://researchdata.edu.au/healt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35.png"/><Relationship Id="rId9"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16.png"/><Relationship Id="rId7" Type="http://schemas.openxmlformats.org/officeDocument/2006/relationships/image" Target="../media/image26.png"/><Relationship Id="rId8" Type="http://schemas.openxmlformats.org/officeDocument/2006/relationships/image" Target="../media/image28.png"/><Relationship Id="rId10"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3.jpg"/><Relationship Id="rId4" Type="http://schemas.openxmlformats.org/officeDocument/2006/relationships/hyperlink" Target="http://researchdata.edu.au/health" TargetMode="External"/><Relationship Id="rId5" Type="http://schemas.openxmlformats.org/officeDocument/2006/relationships/hyperlink" Target="https://researchdata.edu.au/healt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drive.google.com/file/d/1e1o_t-SGjgbSY1rN2fpwqqB9YpZnrZHA/view" TargetMode="External"/><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0"/>
          <p:cNvSpPr txBox="1"/>
          <p:nvPr>
            <p:ph idx="1" type="body"/>
          </p:nvPr>
        </p:nvSpPr>
        <p:spPr>
          <a:xfrm>
            <a:off x="577850" y="1901542"/>
            <a:ext cx="4402200" cy="1759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4000"/>
              <a:buNone/>
            </a:pPr>
            <a:r>
              <a:rPr lang="en-GB"/>
              <a:t>Presentation Title</a:t>
            </a:r>
            <a:endParaRPr/>
          </a:p>
        </p:txBody>
      </p:sp>
      <p:sp>
        <p:nvSpPr>
          <p:cNvPr id="230" name="Google Shape;230;p30"/>
          <p:cNvSpPr txBox="1"/>
          <p:nvPr>
            <p:ph idx="2" type="body"/>
          </p:nvPr>
        </p:nvSpPr>
        <p:spPr>
          <a:xfrm>
            <a:off x="587375" y="4380101"/>
            <a:ext cx="4392613" cy="14157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1400"/>
              <a:buNone/>
            </a:pPr>
            <a:r>
              <a:rPr lang="en-GB"/>
              <a:t>&lt;day&gt; &lt;month&gt; &lt;year&gt;</a:t>
            </a:r>
            <a:endParaRPr/>
          </a:p>
        </p:txBody>
      </p:sp>
      <p:sp>
        <p:nvSpPr>
          <p:cNvPr id="231" name="Google Shape;231;p30"/>
          <p:cNvSpPr txBox="1"/>
          <p:nvPr>
            <p:ph idx="3" type="body"/>
          </p:nvPr>
        </p:nvSpPr>
        <p:spPr>
          <a:xfrm>
            <a:off x="587374" y="4639962"/>
            <a:ext cx="3744913" cy="40987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1600"/>
              <a:buNone/>
            </a:pPr>
            <a:r>
              <a:rPr lang="en-GB" sz="1400"/>
              <a:t>&lt;Presenter’s name, title, organisation&gt;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9"/>
          <p:cNvSpPr/>
          <p:nvPr/>
        </p:nvSpPr>
        <p:spPr>
          <a:xfrm>
            <a:off x="5310275" y="442200"/>
            <a:ext cx="6466200" cy="5973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p39"/>
          <p:cNvSpPr txBox="1"/>
          <p:nvPr>
            <p:ph idx="1" type="body"/>
          </p:nvPr>
        </p:nvSpPr>
        <p:spPr>
          <a:xfrm>
            <a:off x="587375" y="1472450"/>
            <a:ext cx="3612300" cy="1222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Why Share Data?</a:t>
            </a:r>
            <a:endParaRPr/>
          </a:p>
          <a:p>
            <a:pPr indent="0" lvl="0" marL="0" rtl="0" algn="l">
              <a:spcBef>
                <a:spcPts val="1000"/>
              </a:spcBef>
              <a:spcAft>
                <a:spcPts val="0"/>
              </a:spcAft>
              <a:buNone/>
            </a:pPr>
            <a:r>
              <a:rPr i="1" lang="en-GB" sz="2000"/>
              <a:t>1. </a:t>
            </a:r>
            <a:r>
              <a:rPr i="1" lang="en-GB" sz="2000"/>
              <a:t>To improve the quality and productivity of your research</a:t>
            </a:r>
            <a:endParaRPr i="1" sz="2000"/>
          </a:p>
          <a:p>
            <a:pPr indent="0" lvl="0" marL="0" rtl="0" algn="l">
              <a:spcBef>
                <a:spcPts val="1000"/>
              </a:spcBef>
              <a:spcAft>
                <a:spcPts val="0"/>
              </a:spcAft>
              <a:buNone/>
            </a:pPr>
            <a:r>
              <a:t/>
            </a:r>
            <a:endParaRPr/>
          </a:p>
        </p:txBody>
      </p:sp>
      <p:sp>
        <p:nvSpPr>
          <p:cNvPr id="325" name="Google Shape;325;p39"/>
          <p:cNvSpPr txBox="1"/>
          <p:nvPr>
            <p:ph idx="2" type="body"/>
          </p:nvPr>
        </p:nvSpPr>
        <p:spPr>
          <a:xfrm>
            <a:off x="587375" y="3054800"/>
            <a:ext cx="4233000" cy="2835600"/>
          </a:xfrm>
          <a:prstGeom prst="rect">
            <a:avLst/>
          </a:prstGeom>
        </p:spPr>
        <p:txBody>
          <a:bodyPr anchorCtr="0" anchor="t" bIns="0" lIns="0" spcFirstLastPara="1" rIns="0" wrap="square" tIns="0">
            <a:noAutofit/>
          </a:bodyPr>
          <a:lstStyle/>
          <a:p>
            <a:pPr indent="-387350" lvl="0" marL="457200" rtl="0" algn="l">
              <a:spcBef>
                <a:spcPts val="1000"/>
              </a:spcBef>
              <a:spcAft>
                <a:spcPts val="0"/>
              </a:spcAft>
              <a:buSzPts val="2500"/>
              <a:buChar char="■"/>
            </a:pPr>
            <a:r>
              <a:rPr lang="en-GB"/>
              <a:t>Extends the visibility </a:t>
            </a:r>
            <a:br>
              <a:rPr lang="en-GB"/>
            </a:br>
            <a:r>
              <a:rPr lang="en-GB"/>
              <a:t>of your research </a:t>
            </a:r>
            <a:endParaRPr/>
          </a:p>
          <a:p>
            <a:pPr indent="-387350" lvl="0" marL="457200" rtl="0" algn="l">
              <a:spcBef>
                <a:spcPts val="1500"/>
              </a:spcBef>
              <a:spcAft>
                <a:spcPts val="0"/>
              </a:spcAft>
              <a:buSzPts val="2500"/>
              <a:buChar char="■"/>
            </a:pPr>
            <a:r>
              <a:rPr lang="en-GB"/>
              <a:t>Opportunities for </a:t>
            </a:r>
            <a:br>
              <a:rPr lang="en-GB"/>
            </a:br>
            <a:r>
              <a:rPr lang="en-GB"/>
              <a:t>new collaborations</a:t>
            </a:r>
            <a:endParaRPr/>
          </a:p>
          <a:p>
            <a:pPr indent="-387350" lvl="0" marL="457200" rtl="0" algn="l">
              <a:spcBef>
                <a:spcPts val="1500"/>
              </a:spcBef>
              <a:spcAft>
                <a:spcPts val="1500"/>
              </a:spcAft>
              <a:buSzPts val="2500"/>
              <a:buChar char="■"/>
            </a:pPr>
            <a:r>
              <a:rPr lang="en-GB"/>
              <a:t>Answer new questions, generate new hypotheses</a:t>
            </a:r>
            <a:endParaRPr/>
          </a:p>
        </p:txBody>
      </p:sp>
      <p:pic>
        <p:nvPicPr>
          <p:cNvPr id="326" name="Google Shape;326;p39"/>
          <p:cNvPicPr preferRelativeResize="0"/>
          <p:nvPr/>
        </p:nvPicPr>
        <p:blipFill rotWithShape="1">
          <a:blip r:embed="rId3">
            <a:alphaModFix/>
          </a:blip>
          <a:srcRect b="4787" l="3584" r="6341" t="4706"/>
          <a:stretch/>
        </p:blipFill>
        <p:spPr>
          <a:xfrm>
            <a:off x="5807686" y="819151"/>
            <a:ext cx="5634674" cy="522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0"/>
          <p:cNvSpPr/>
          <p:nvPr/>
        </p:nvSpPr>
        <p:spPr>
          <a:xfrm>
            <a:off x="4979999" y="4691575"/>
            <a:ext cx="5256000" cy="16683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 name="Google Shape;333;p40"/>
          <p:cNvSpPr/>
          <p:nvPr/>
        </p:nvSpPr>
        <p:spPr>
          <a:xfrm>
            <a:off x="4979999" y="469525"/>
            <a:ext cx="6782400" cy="37182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4" name="Google Shape;334;p40"/>
          <p:cNvSpPr txBox="1"/>
          <p:nvPr>
            <p:ph idx="2" type="body"/>
          </p:nvPr>
        </p:nvSpPr>
        <p:spPr>
          <a:xfrm>
            <a:off x="587375" y="2806350"/>
            <a:ext cx="3681600" cy="3107100"/>
          </a:xfrm>
          <a:prstGeom prst="rect">
            <a:avLst/>
          </a:prstGeom>
        </p:spPr>
        <p:txBody>
          <a:bodyPr anchorCtr="0" anchor="t" bIns="0" lIns="0" spcFirstLastPara="1" rIns="0" wrap="square" tIns="0">
            <a:noAutofit/>
          </a:bodyPr>
          <a:lstStyle/>
          <a:p>
            <a:pPr indent="-387350" lvl="0" marL="457200" rtl="0" algn="l">
              <a:spcBef>
                <a:spcPts val="1000"/>
              </a:spcBef>
              <a:spcAft>
                <a:spcPts val="0"/>
              </a:spcAft>
              <a:buSzPts val="2500"/>
              <a:buChar char="■"/>
            </a:pPr>
            <a:r>
              <a:rPr lang="en-GB"/>
              <a:t>Funders &amp; publishers around the world are pushing for it</a:t>
            </a:r>
            <a:endParaRPr/>
          </a:p>
          <a:p>
            <a:pPr indent="-387350" lvl="0" marL="457200" rtl="0" algn="l">
              <a:spcBef>
                <a:spcPts val="1500"/>
              </a:spcBef>
              <a:spcAft>
                <a:spcPts val="0"/>
              </a:spcAft>
              <a:buSzPts val="2500"/>
              <a:buChar char="■"/>
            </a:pPr>
            <a:r>
              <a:rPr lang="en-GB"/>
              <a:t>Australian funding bodies are following suit</a:t>
            </a:r>
            <a:endParaRPr/>
          </a:p>
          <a:p>
            <a:pPr indent="-387350" lvl="1" marL="914400" rtl="0" algn="l">
              <a:spcBef>
                <a:spcPts val="700"/>
              </a:spcBef>
              <a:spcAft>
                <a:spcPts val="0"/>
              </a:spcAft>
              <a:buSzPts val="2500"/>
              <a:buChar char="□"/>
            </a:pPr>
            <a:r>
              <a:rPr lang="en-GB"/>
              <a:t>NHMRC</a:t>
            </a:r>
            <a:endParaRPr/>
          </a:p>
          <a:p>
            <a:pPr indent="-387350" lvl="1" marL="914400" rtl="0" algn="l">
              <a:spcBef>
                <a:spcPts val="500"/>
              </a:spcBef>
              <a:spcAft>
                <a:spcPts val="0"/>
              </a:spcAft>
              <a:buSzPts val="2500"/>
              <a:buChar char="□"/>
            </a:pPr>
            <a:r>
              <a:rPr lang="en-GB"/>
              <a:t>MRFF</a:t>
            </a:r>
            <a:endParaRPr/>
          </a:p>
          <a:p>
            <a:pPr indent="0" lvl="0" marL="457200" rtl="0" algn="l">
              <a:spcBef>
                <a:spcPts val="1000"/>
              </a:spcBef>
              <a:spcAft>
                <a:spcPts val="1500"/>
              </a:spcAft>
              <a:buNone/>
            </a:pPr>
            <a:r>
              <a:t/>
            </a:r>
            <a:endParaRPr/>
          </a:p>
        </p:txBody>
      </p:sp>
      <p:pic>
        <p:nvPicPr>
          <p:cNvPr id="335" name="Google Shape;335;p40"/>
          <p:cNvPicPr preferRelativeResize="0"/>
          <p:nvPr/>
        </p:nvPicPr>
        <p:blipFill rotWithShape="1">
          <a:blip r:embed="rId3">
            <a:alphaModFix/>
          </a:blip>
          <a:srcRect b="0" l="16055" r="15328" t="11637"/>
          <a:stretch/>
        </p:blipFill>
        <p:spPr>
          <a:xfrm>
            <a:off x="5314649" y="703275"/>
            <a:ext cx="2755603" cy="1922263"/>
          </a:xfrm>
          <a:prstGeom prst="rect">
            <a:avLst/>
          </a:prstGeom>
          <a:noFill/>
          <a:ln>
            <a:noFill/>
          </a:ln>
        </p:spPr>
      </p:pic>
      <p:pic>
        <p:nvPicPr>
          <p:cNvPr id="336" name="Google Shape;336;p40"/>
          <p:cNvPicPr preferRelativeResize="0"/>
          <p:nvPr/>
        </p:nvPicPr>
        <p:blipFill rotWithShape="1">
          <a:blip r:embed="rId4">
            <a:alphaModFix/>
          </a:blip>
          <a:srcRect b="53683" l="37568" r="20573" t="22324"/>
          <a:stretch/>
        </p:blipFill>
        <p:spPr>
          <a:xfrm>
            <a:off x="8371013" y="1647484"/>
            <a:ext cx="3150187" cy="978052"/>
          </a:xfrm>
          <a:prstGeom prst="rect">
            <a:avLst/>
          </a:prstGeom>
          <a:noFill/>
          <a:ln>
            <a:noFill/>
          </a:ln>
        </p:spPr>
      </p:pic>
      <p:sp>
        <p:nvSpPr>
          <p:cNvPr id="337" name="Google Shape;337;p40"/>
          <p:cNvSpPr txBox="1"/>
          <p:nvPr>
            <p:ph idx="1" type="body"/>
          </p:nvPr>
        </p:nvSpPr>
        <p:spPr>
          <a:xfrm>
            <a:off x="5156199" y="4059075"/>
            <a:ext cx="6433800" cy="244500"/>
          </a:xfrm>
          <a:prstGeom prst="rect">
            <a:avLst/>
          </a:prstGeom>
          <a:solidFill>
            <a:schemeClr val="lt1"/>
          </a:solidFill>
        </p:spPr>
        <p:txBody>
          <a:bodyPr anchorCtr="0" anchor="t" bIns="0" lIns="0" spcFirstLastPara="1" rIns="0" wrap="square" tIns="0">
            <a:noAutofit/>
          </a:bodyPr>
          <a:lstStyle/>
          <a:p>
            <a:pPr indent="0" lvl="0" marL="0" rtl="0" algn="l">
              <a:spcBef>
                <a:spcPts val="1000"/>
              </a:spcBef>
              <a:spcAft>
                <a:spcPts val="0"/>
              </a:spcAft>
              <a:buNone/>
            </a:pPr>
            <a:r>
              <a:rPr b="1" lang="en-GB" sz="1600"/>
              <a:t>  </a:t>
            </a:r>
            <a:r>
              <a:rPr b="1" lang="en-GB" sz="1600"/>
              <a:t>Statements</a:t>
            </a:r>
            <a:r>
              <a:rPr b="1" lang="en-GB" sz="1600"/>
              <a:t> on Data sharing from </a:t>
            </a:r>
            <a:r>
              <a:rPr b="1" lang="en-GB" sz="1600"/>
              <a:t>NIH (US), MRC (UK), and WHO </a:t>
            </a:r>
            <a:endParaRPr b="1" sz="1600"/>
          </a:p>
        </p:txBody>
      </p:sp>
      <p:pic>
        <p:nvPicPr>
          <p:cNvPr id="338" name="Google Shape;338;p40"/>
          <p:cNvPicPr preferRelativeResize="0"/>
          <p:nvPr/>
        </p:nvPicPr>
        <p:blipFill rotWithShape="1">
          <a:blip r:embed="rId5">
            <a:alphaModFix/>
          </a:blip>
          <a:srcRect b="40969" l="29110" r="8607" t="40479"/>
          <a:stretch/>
        </p:blipFill>
        <p:spPr>
          <a:xfrm>
            <a:off x="5314649" y="2951418"/>
            <a:ext cx="5313979" cy="857360"/>
          </a:xfrm>
          <a:prstGeom prst="rect">
            <a:avLst/>
          </a:prstGeom>
          <a:noFill/>
          <a:ln>
            <a:noFill/>
          </a:ln>
        </p:spPr>
      </p:pic>
      <p:pic>
        <p:nvPicPr>
          <p:cNvPr id="339" name="Google Shape;339;p40"/>
          <p:cNvPicPr preferRelativeResize="0"/>
          <p:nvPr/>
        </p:nvPicPr>
        <p:blipFill rotWithShape="1">
          <a:blip r:embed="rId6">
            <a:alphaModFix/>
          </a:blip>
          <a:srcRect b="35907" l="15888" r="16644" t="32803"/>
          <a:stretch/>
        </p:blipFill>
        <p:spPr>
          <a:xfrm>
            <a:off x="5255024" y="4917425"/>
            <a:ext cx="4887326" cy="1227699"/>
          </a:xfrm>
          <a:prstGeom prst="rect">
            <a:avLst/>
          </a:prstGeom>
          <a:noFill/>
          <a:ln>
            <a:noFill/>
          </a:ln>
        </p:spPr>
      </p:pic>
      <p:sp>
        <p:nvSpPr>
          <p:cNvPr id="340" name="Google Shape;340;p40"/>
          <p:cNvSpPr txBox="1"/>
          <p:nvPr>
            <p:ph idx="1" type="body"/>
          </p:nvPr>
        </p:nvSpPr>
        <p:spPr>
          <a:xfrm>
            <a:off x="5197638" y="6245191"/>
            <a:ext cx="4315500" cy="244500"/>
          </a:xfrm>
          <a:prstGeom prst="rect">
            <a:avLst/>
          </a:prstGeom>
          <a:solidFill>
            <a:schemeClr val="lt1"/>
          </a:solidFill>
        </p:spPr>
        <p:txBody>
          <a:bodyPr anchorCtr="0" anchor="t" bIns="0" lIns="0" spcFirstLastPara="1" rIns="0" wrap="square" tIns="0">
            <a:noAutofit/>
          </a:bodyPr>
          <a:lstStyle/>
          <a:p>
            <a:pPr indent="0" lvl="0" marL="0" rtl="0" algn="l">
              <a:spcBef>
                <a:spcPts val="1000"/>
              </a:spcBef>
              <a:spcAft>
                <a:spcPts val="0"/>
              </a:spcAft>
              <a:buNone/>
            </a:pPr>
            <a:r>
              <a:rPr b="1" lang="en-GB" sz="1600"/>
              <a:t>  </a:t>
            </a:r>
            <a:r>
              <a:rPr b="1" lang="en-GB" sz="1600"/>
              <a:t>Statements on Data sharing from NHMRC</a:t>
            </a:r>
            <a:endParaRPr b="1" sz="1600"/>
          </a:p>
        </p:txBody>
      </p:sp>
      <p:sp>
        <p:nvSpPr>
          <p:cNvPr id="341" name="Google Shape;341;p40"/>
          <p:cNvSpPr txBox="1"/>
          <p:nvPr>
            <p:ph idx="1" type="body"/>
          </p:nvPr>
        </p:nvSpPr>
        <p:spPr>
          <a:xfrm>
            <a:off x="587375" y="1215925"/>
            <a:ext cx="3612300" cy="1222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Why Share Data?</a:t>
            </a:r>
            <a:endParaRPr/>
          </a:p>
          <a:p>
            <a:pPr indent="-269999" lvl="0" marL="269999" rtl="0" algn="l">
              <a:spcBef>
                <a:spcPts val="1000"/>
              </a:spcBef>
              <a:spcAft>
                <a:spcPts val="0"/>
              </a:spcAft>
              <a:buNone/>
            </a:pPr>
            <a:r>
              <a:rPr i="1" lang="en-GB" sz="2000"/>
              <a:t>2</a:t>
            </a:r>
            <a:r>
              <a:rPr i="1" lang="en-GB" sz="2000"/>
              <a:t>. </a:t>
            </a:r>
            <a:r>
              <a:rPr i="1" lang="en-GB" sz="2000"/>
              <a:t>Encouraged for </a:t>
            </a:r>
            <a:br>
              <a:rPr i="1" lang="en-GB" sz="2000"/>
            </a:br>
            <a:r>
              <a:rPr i="1" lang="en-GB" sz="2000"/>
              <a:t>publishing and funding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1"/>
          <p:cNvSpPr/>
          <p:nvPr/>
        </p:nvSpPr>
        <p:spPr>
          <a:xfrm>
            <a:off x="5895500" y="1273825"/>
            <a:ext cx="5692200" cy="5215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 name="Google Shape;348;p41"/>
          <p:cNvSpPr txBox="1"/>
          <p:nvPr>
            <p:ph idx="2" type="body"/>
          </p:nvPr>
        </p:nvSpPr>
        <p:spPr>
          <a:xfrm>
            <a:off x="587375" y="2241525"/>
            <a:ext cx="4232400" cy="33846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a:p>
            <a:pPr indent="-387350" lvl="0" marL="457200" rtl="0" algn="l">
              <a:spcBef>
                <a:spcPts val="1000"/>
              </a:spcBef>
              <a:spcAft>
                <a:spcPts val="0"/>
              </a:spcAft>
              <a:buSzPts val="2500"/>
              <a:buChar char="■"/>
            </a:pPr>
            <a:r>
              <a:rPr lang="en-GB"/>
              <a:t>Clinical data sharing platforms exist globally, including:</a:t>
            </a:r>
            <a:endParaRPr/>
          </a:p>
          <a:p>
            <a:pPr indent="-387350" lvl="1" marL="914400" rtl="0" algn="l">
              <a:spcBef>
                <a:spcPts val="1000"/>
              </a:spcBef>
              <a:spcAft>
                <a:spcPts val="0"/>
              </a:spcAft>
              <a:buSzPts val="2500"/>
              <a:buChar char="□"/>
            </a:pPr>
            <a:r>
              <a:rPr lang="en-GB"/>
              <a:t>Vivli (USA)</a:t>
            </a:r>
            <a:endParaRPr/>
          </a:p>
          <a:p>
            <a:pPr indent="-387350" lvl="1" marL="914400" rtl="0" algn="l">
              <a:spcBef>
                <a:spcPts val="1000"/>
              </a:spcBef>
              <a:spcAft>
                <a:spcPts val="0"/>
              </a:spcAft>
              <a:buSzPts val="2500"/>
              <a:buChar char="□"/>
            </a:pPr>
            <a:r>
              <a:rPr lang="en-GB"/>
              <a:t>HDR UK (UK)</a:t>
            </a:r>
            <a:endParaRPr/>
          </a:p>
          <a:p>
            <a:pPr indent="-387350" lvl="0" marL="457200" rtl="0" algn="l">
              <a:spcBef>
                <a:spcPts val="1000"/>
              </a:spcBef>
              <a:spcAft>
                <a:spcPts val="0"/>
              </a:spcAft>
              <a:buSzPts val="2500"/>
              <a:buChar char="■"/>
            </a:pPr>
            <a:r>
              <a:rPr lang="en-GB"/>
              <a:t>Health Data Australia (HDA) hosts Australian Clinical Trial meta data. </a:t>
            </a:r>
            <a:endParaRPr/>
          </a:p>
          <a:p>
            <a:pPr indent="0" lvl="0" marL="457200" rtl="0" algn="l">
              <a:spcBef>
                <a:spcPts val="1000"/>
              </a:spcBef>
              <a:spcAft>
                <a:spcPts val="0"/>
              </a:spcAft>
              <a:buNone/>
            </a:pPr>
            <a:r>
              <a:t/>
            </a:r>
            <a:endParaRPr/>
          </a:p>
        </p:txBody>
      </p:sp>
      <p:pic>
        <p:nvPicPr>
          <p:cNvPr id="349" name="Google Shape;349;p41"/>
          <p:cNvPicPr preferRelativeResize="0"/>
          <p:nvPr/>
        </p:nvPicPr>
        <p:blipFill>
          <a:blip r:embed="rId3">
            <a:alphaModFix/>
          </a:blip>
          <a:stretch>
            <a:fillRect/>
          </a:stretch>
        </p:blipFill>
        <p:spPr>
          <a:xfrm>
            <a:off x="6746625" y="549276"/>
            <a:ext cx="4598900" cy="3074200"/>
          </a:xfrm>
          <a:prstGeom prst="rect">
            <a:avLst/>
          </a:prstGeom>
          <a:noFill/>
          <a:ln>
            <a:noFill/>
          </a:ln>
        </p:spPr>
      </p:pic>
      <p:pic>
        <p:nvPicPr>
          <p:cNvPr id="350" name="Google Shape;350;p41"/>
          <p:cNvPicPr preferRelativeResize="0"/>
          <p:nvPr/>
        </p:nvPicPr>
        <p:blipFill>
          <a:blip r:embed="rId4">
            <a:alphaModFix/>
          </a:blip>
          <a:stretch>
            <a:fillRect/>
          </a:stretch>
        </p:blipFill>
        <p:spPr>
          <a:xfrm>
            <a:off x="5178300" y="3105150"/>
            <a:ext cx="4332975" cy="2960275"/>
          </a:xfrm>
          <a:prstGeom prst="rect">
            <a:avLst/>
          </a:prstGeom>
          <a:noFill/>
          <a:ln>
            <a:noFill/>
          </a:ln>
        </p:spPr>
      </p:pic>
      <p:sp>
        <p:nvSpPr>
          <p:cNvPr id="351" name="Google Shape;351;p41"/>
          <p:cNvSpPr txBox="1"/>
          <p:nvPr>
            <p:ph idx="1" type="body"/>
          </p:nvPr>
        </p:nvSpPr>
        <p:spPr>
          <a:xfrm>
            <a:off x="9984525" y="4096375"/>
            <a:ext cx="1342800" cy="1222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b="1" lang="en-GB" sz="1600"/>
              <a:t>Vivli (USA) and HDR UK (UK) clinical trial sharing platforms</a:t>
            </a:r>
            <a:endParaRPr b="1" sz="1600"/>
          </a:p>
        </p:txBody>
      </p:sp>
      <p:sp>
        <p:nvSpPr>
          <p:cNvPr id="352" name="Google Shape;352;p41"/>
          <p:cNvSpPr txBox="1"/>
          <p:nvPr>
            <p:ph idx="1" type="body"/>
          </p:nvPr>
        </p:nvSpPr>
        <p:spPr>
          <a:xfrm>
            <a:off x="587375" y="1215925"/>
            <a:ext cx="4186500" cy="1222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Why Share Data?</a:t>
            </a:r>
            <a:endParaRPr/>
          </a:p>
          <a:p>
            <a:pPr indent="-269999" lvl="0" marL="269999" rtl="0" algn="l">
              <a:spcBef>
                <a:spcPts val="1000"/>
              </a:spcBef>
              <a:spcAft>
                <a:spcPts val="0"/>
              </a:spcAft>
              <a:buNone/>
            </a:pPr>
            <a:r>
              <a:rPr i="1" lang="en-GB" sz="2000"/>
              <a:t>3. To be on par with the international data sharing research community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42"/>
          <p:cNvPicPr preferRelativeResize="0"/>
          <p:nvPr/>
        </p:nvPicPr>
        <p:blipFill rotWithShape="1">
          <a:blip r:embed="rId3">
            <a:alphaModFix/>
          </a:blip>
          <a:srcRect b="29638" l="25811" r="28390" t="20971"/>
          <a:stretch/>
        </p:blipFill>
        <p:spPr>
          <a:xfrm>
            <a:off x="6018743" y="423588"/>
            <a:ext cx="5574302" cy="3256126"/>
          </a:xfrm>
          <a:prstGeom prst="rect">
            <a:avLst/>
          </a:prstGeom>
          <a:noFill/>
          <a:ln>
            <a:noFill/>
          </a:ln>
        </p:spPr>
      </p:pic>
      <p:sp>
        <p:nvSpPr>
          <p:cNvPr id="359" name="Google Shape;359;p42"/>
          <p:cNvSpPr/>
          <p:nvPr/>
        </p:nvSpPr>
        <p:spPr>
          <a:xfrm>
            <a:off x="6013370" y="423600"/>
            <a:ext cx="5574300" cy="5742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60" name="Google Shape;360;p42"/>
          <p:cNvGrpSpPr/>
          <p:nvPr/>
        </p:nvGrpSpPr>
        <p:grpSpPr>
          <a:xfrm>
            <a:off x="6583470" y="5880596"/>
            <a:ext cx="4660800" cy="507900"/>
            <a:chOff x="6583475" y="6052188"/>
            <a:chExt cx="4660800" cy="507900"/>
          </a:xfrm>
        </p:grpSpPr>
        <p:sp>
          <p:nvSpPr>
            <p:cNvPr id="361" name="Google Shape;361;p42"/>
            <p:cNvSpPr/>
            <p:nvPr/>
          </p:nvSpPr>
          <p:spPr>
            <a:xfrm>
              <a:off x="6583475" y="6052188"/>
              <a:ext cx="4660800" cy="507900"/>
            </a:xfrm>
            <a:prstGeom prst="roundRect">
              <a:avLst>
                <a:gd fmla="val 8348" name="adj"/>
              </a:avLst>
            </a:prstGeom>
            <a:solidFill>
              <a:srgbClr val="F8B20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42"/>
            <p:cNvSpPr txBox="1"/>
            <p:nvPr/>
          </p:nvSpPr>
          <p:spPr>
            <a:xfrm>
              <a:off x="6967550" y="6062567"/>
              <a:ext cx="3951600" cy="2805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b="1" lang="en-GB" sz="2000">
                  <a:solidFill>
                    <a:srgbClr val="191919"/>
                  </a:solidFill>
                  <a:uFill>
                    <a:noFill/>
                  </a:uFill>
                  <a:hlinkClick r:id="rId4">
                    <a:extLst>
                      <a:ext uri="{A12FA001-AC4F-418D-AE19-62706E023703}">
                        <ahyp:hlinkClr val="tx"/>
                      </a:ext>
                    </a:extLst>
                  </a:hlinkClick>
                </a:rPr>
                <a:t>researchdata.edu.au/health</a:t>
              </a:r>
              <a:r>
                <a:rPr b="1" lang="en-GB" sz="2000">
                  <a:solidFill>
                    <a:srgbClr val="191919"/>
                  </a:solidFill>
                </a:rPr>
                <a:t>  </a:t>
              </a:r>
              <a:r>
                <a:rPr b="1" lang="en-GB" sz="2000">
                  <a:solidFill>
                    <a:srgbClr val="191919"/>
                  </a:solidFill>
                </a:rPr>
                <a:t> </a:t>
              </a:r>
              <a:r>
                <a:rPr lang="en-GB" sz="1600"/>
                <a:t>▶︎</a:t>
              </a:r>
              <a:r>
                <a:rPr b="1" lang="en-GB" sz="2000">
                  <a:solidFill>
                    <a:srgbClr val="191919"/>
                  </a:solidFill>
                </a:rPr>
                <a:t> </a:t>
              </a:r>
              <a:endParaRPr b="1" sz="2000">
                <a:solidFill>
                  <a:srgbClr val="191919"/>
                </a:solidFill>
              </a:endParaRPr>
            </a:p>
          </p:txBody>
        </p:sp>
      </p:grpSp>
      <p:sp>
        <p:nvSpPr>
          <p:cNvPr id="363" name="Google Shape;363;p42"/>
          <p:cNvSpPr txBox="1"/>
          <p:nvPr>
            <p:ph idx="1" type="body"/>
          </p:nvPr>
        </p:nvSpPr>
        <p:spPr>
          <a:xfrm>
            <a:off x="587375" y="1540450"/>
            <a:ext cx="5003700" cy="5079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How to Contribute?</a:t>
            </a:r>
            <a:endParaRPr/>
          </a:p>
          <a:p>
            <a:pPr indent="0" lvl="0" marL="0" rtl="0" algn="l">
              <a:spcBef>
                <a:spcPts val="1000"/>
              </a:spcBef>
              <a:spcAft>
                <a:spcPts val="0"/>
              </a:spcAft>
              <a:buNone/>
            </a:pPr>
            <a:r>
              <a:t/>
            </a:r>
            <a:endParaRPr sz="1700"/>
          </a:p>
        </p:txBody>
      </p:sp>
      <p:sp>
        <p:nvSpPr>
          <p:cNvPr id="364" name="Google Shape;364;p42"/>
          <p:cNvSpPr txBox="1"/>
          <p:nvPr>
            <p:ph idx="2" type="body"/>
          </p:nvPr>
        </p:nvSpPr>
        <p:spPr>
          <a:xfrm>
            <a:off x="587375" y="2462200"/>
            <a:ext cx="4852200" cy="3384600"/>
          </a:xfrm>
          <a:prstGeom prst="rect">
            <a:avLst/>
          </a:prstGeom>
        </p:spPr>
        <p:txBody>
          <a:bodyPr anchorCtr="0" anchor="t" bIns="0" lIns="0" spcFirstLastPara="1" rIns="0" wrap="square" tIns="0">
            <a:noAutofit/>
          </a:bodyPr>
          <a:lstStyle/>
          <a:p>
            <a:pPr indent="-387350" lvl="0" marL="457200" rtl="0" algn="l">
              <a:spcBef>
                <a:spcPts val="1000"/>
              </a:spcBef>
              <a:spcAft>
                <a:spcPts val="0"/>
              </a:spcAft>
              <a:buSzPts val="2500"/>
              <a:buChar char="■"/>
            </a:pPr>
            <a:r>
              <a:rPr lang="en-GB"/>
              <a:t>If your institute is a member </a:t>
            </a:r>
            <a:br>
              <a:rPr lang="en-GB"/>
            </a:br>
            <a:r>
              <a:rPr lang="en-GB"/>
              <a:t>of a HeSANDA Node Network, you can contact the node directly (information in HDA).</a:t>
            </a:r>
            <a:endParaRPr/>
          </a:p>
          <a:p>
            <a:pPr indent="-387350" lvl="0" marL="457200" rtl="0" algn="l">
              <a:spcBef>
                <a:spcPts val="2000"/>
              </a:spcBef>
              <a:spcAft>
                <a:spcPts val="2000"/>
              </a:spcAft>
              <a:buSzPts val="2500"/>
              <a:buChar char="■"/>
            </a:pPr>
            <a:r>
              <a:rPr lang="en-GB"/>
              <a:t>If your institute is not affiliated, email </a:t>
            </a:r>
            <a:r>
              <a:rPr lang="en-GB"/>
              <a:t>contact@ardc.edu.au</a:t>
            </a:r>
            <a:endParaRPr/>
          </a:p>
        </p:txBody>
      </p:sp>
      <p:pic>
        <p:nvPicPr>
          <p:cNvPr id="365" name="Google Shape;365;p42"/>
          <p:cNvPicPr preferRelativeResize="0"/>
          <p:nvPr/>
        </p:nvPicPr>
        <p:blipFill>
          <a:blip r:embed="rId5">
            <a:alphaModFix/>
          </a:blip>
          <a:stretch>
            <a:fillRect/>
          </a:stretch>
        </p:blipFill>
        <p:spPr>
          <a:xfrm>
            <a:off x="7765470" y="3543150"/>
            <a:ext cx="2103801" cy="21038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3"/>
          <p:cNvPicPr preferRelativeResize="0"/>
          <p:nvPr>
            <p:ph idx="3" type="pic"/>
          </p:nvPr>
        </p:nvPicPr>
        <p:blipFill rotWithShape="1">
          <a:blip r:embed="rId3">
            <a:alphaModFix/>
          </a:blip>
          <a:srcRect b="0" l="6040" r="6040" t="0"/>
          <a:stretch/>
        </p:blipFill>
        <p:spPr>
          <a:xfrm>
            <a:off x="15142750" y="400899"/>
            <a:ext cx="2274000" cy="3681300"/>
          </a:xfrm>
          <a:prstGeom prst="rect">
            <a:avLst/>
          </a:prstGeom>
        </p:spPr>
      </p:pic>
      <p:pic>
        <p:nvPicPr>
          <p:cNvPr id="372" name="Google Shape;372;p43" title="A4_Borchure_Mockup_8 copy.png"/>
          <p:cNvPicPr preferRelativeResize="0"/>
          <p:nvPr/>
        </p:nvPicPr>
        <p:blipFill rotWithShape="1">
          <a:blip r:embed="rId4">
            <a:alphaModFix/>
          </a:blip>
          <a:srcRect b="8602" l="19245" r="19245" t="8602"/>
          <a:stretch/>
        </p:blipFill>
        <p:spPr>
          <a:xfrm>
            <a:off x="5220622" y="518575"/>
            <a:ext cx="2960061" cy="2988211"/>
          </a:xfrm>
          <a:prstGeom prst="rect">
            <a:avLst/>
          </a:prstGeom>
          <a:noFill/>
          <a:ln>
            <a:noFill/>
          </a:ln>
        </p:spPr>
      </p:pic>
      <p:pic>
        <p:nvPicPr>
          <p:cNvPr id="373" name="Google Shape;373;p43" title="Macbook_Air_M2_Mockup_3 copy.png"/>
          <p:cNvPicPr preferRelativeResize="0"/>
          <p:nvPr/>
        </p:nvPicPr>
        <p:blipFill rotWithShape="1">
          <a:blip r:embed="rId5">
            <a:alphaModFix/>
          </a:blip>
          <a:srcRect b="9436" l="9864" r="9872" t="9427"/>
          <a:stretch/>
        </p:blipFill>
        <p:spPr>
          <a:xfrm>
            <a:off x="4791650" y="3821006"/>
            <a:ext cx="3389041" cy="2569444"/>
          </a:xfrm>
          <a:prstGeom prst="rect">
            <a:avLst/>
          </a:prstGeom>
          <a:noFill/>
          <a:ln>
            <a:noFill/>
          </a:ln>
        </p:spPr>
      </p:pic>
      <p:pic>
        <p:nvPicPr>
          <p:cNvPr id="374" name="Google Shape;374;p43" title="Shop_Poster_Frame_Mockup_1 copy.png"/>
          <p:cNvPicPr preferRelativeResize="0"/>
          <p:nvPr/>
        </p:nvPicPr>
        <p:blipFill rotWithShape="1">
          <a:blip r:embed="rId6">
            <a:alphaModFix/>
          </a:blip>
          <a:srcRect b="4587" l="25417" r="24021" t="8531"/>
          <a:stretch/>
        </p:blipFill>
        <p:spPr>
          <a:xfrm>
            <a:off x="8464869" y="1570596"/>
            <a:ext cx="3115008" cy="4014862"/>
          </a:xfrm>
          <a:prstGeom prst="rect">
            <a:avLst/>
          </a:prstGeom>
          <a:noFill/>
          <a:ln>
            <a:noFill/>
          </a:ln>
        </p:spPr>
      </p:pic>
      <p:sp>
        <p:nvSpPr>
          <p:cNvPr id="375" name="Google Shape;375;p43"/>
          <p:cNvSpPr txBox="1"/>
          <p:nvPr>
            <p:ph idx="2" type="body"/>
          </p:nvPr>
        </p:nvSpPr>
        <p:spPr>
          <a:xfrm>
            <a:off x="947747" y="2408150"/>
            <a:ext cx="2628000" cy="2520900"/>
          </a:xfrm>
          <a:prstGeom prst="rect">
            <a:avLst/>
          </a:prstGeom>
        </p:spPr>
        <p:txBody>
          <a:bodyPr anchorCtr="0" anchor="t" bIns="0" lIns="0" spcFirstLastPara="1" rIns="0" wrap="square" tIns="0">
            <a:noAutofit/>
          </a:bodyPr>
          <a:lstStyle/>
          <a:p>
            <a:pPr indent="-387350" lvl="0" marL="457200" rtl="0" algn="l">
              <a:lnSpc>
                <a:spcPct val="100000"/>
              </a:lnSpc>
              <a:spcBef>
                <a:spcPts val="1000"/>
              </a:spcBef>
              <a:spcAft>
                <a:spcPts val="0"/>
              </a:spcAft>
              <a:buSzPts val="2500"/>
              <a:buChar char="■"/>
            </a:pPr>
            <a:r>
              <a:rPr lang="en-GB"/>
              <a:t>Support</a:t>
            </a:r>
            <a:endParaRPr/>
          </a:p>
          <a:p>
            <a:pPr indent="-387350" lvl="0" marL="457200" rtl="0" algn="l">
              <a:lnSpc>
                <a:spcPct val="100000"/>
              </a:lnSpc>
              <a:spcBef>
                <a:spcPts val="1000"/>
              </a:spcBef>
              <a:spcAft>
                <a:spcPts val="0"/>
              </a:spcAft>
              <a:buSzPts val="2500"/>
              <a:buChar char="■"/>
            </a:pPr>
            <a:r>
              <a:rPr lang="en-GB"/>
              <a:t>Consultation </a:t>
            </a:r>
            <a:endParaRPr/>
          </a:p>
          <a:p>
            <a:pPr indent="-387350" lvl="0" marL="457200" rtl="0" algn="l">
              <a:lnSpc>
                <a:spcPct val="100000"/>
              </a:lnSpc>
              <a:spcBef>
                <a:spcPts val="1000"/>
              </a:spcBef>
              <a:spcAft>
                <a:spcPts val="0"/>
              </a:spcAft>
              <a:buSzPts val="2500"/>
              <a:buChar char="■"/>
            </a:pPr>
            <a:r>
              <a:rPr lang="en-GB"/>
              <a:t>Resources</a:t>
            </a:r>
            <a:endParaRPr/>
          </a:p>
          <a:p>
            <a:pPr indent="-387350" lvl="0" marL="457200" rtl="0" algn="l">
              <a:lnSpc>
                <a:spcPct val="100000"/>
              </a:lnSpc>
              <a:spcBef>
                <a:spcPts val="1000"/>
              </a:spcBef>
              <a:spcAft>
                <a:spcPts val="0"/>
              </a:spcAft>
              <a:buSzPts val="2500"/>
              <a:buChar char="■"/>
            </a:pPr>
            <a:r>
              <a:rPr lang="en-GB"/>
              <a:t>Networking opportunities</a:t>
            </a:r>
            <a:endParaRPr/>
          </a:p>
          <a:p>
            <a:pPr indent="-387350" lvl="0" marL="457200" rtl="0" algn="l">
              <a:lnSpc>
                <a:spcPct val="100000"/>
              </a:lnSpc>
              <a:spcBef>
                <a:spcPts val="1000"/>
              </a:spcBef>
              <a:spcAft>
                <a:spcPts val="700"/>
              </a:spcAft>
              <a:buSzPts val="2500"/>
              <a:buChar char="■"/>
            </a:pPr>
            <a:r>
              <a:rPr lang="en-GB"/>
              <a:t>Informative events</a:t>
            </a:r>
            <a:endParaRPr/>
          </a:p>
        </p:txBody>
      </p:sp>
      <p:sp>
        <p:nvSpPr>
          <p:cNvPr id="376" name="Google Shape;376;p43"/>
          <p:cNvSpPr txBox="1"/>
          <p:nvPr>
            <p:ph idx="1" type="body"/>
          </p:nvPr>
        </p:nvSpPr>
        <p:spPr>
          <a:xfrm>
            <a:off x="947738" y="1546362"/>
            <a:ext cx="2832600" cy="490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We Can Help!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4" title="AdobeStock_187022751 copy.jpg"/>
          <p:cNvPicPr preferRelativeResize="0"/>
          <p:nvPr>
            <p:ph idx="2" type="pic"/>
          </p:nvPr>
        </p:nvPicPr>
        <p:blipFill rotWithShape="1">
          <a:blip r:embed="rId3">
            <a:alphaModFix/>
          </a:blip>
          <a:srcRect b="18243" l="7499" r="1599" t="11155"/>
          <a:stretch/>
        </p:blipFill>
        <p:spPr>
          <a:xfrm>
            <a:off x="0" y="1204100"/>
            <a:ext cx="12192000" cy="4961751"/>
          </a:xfrm>
          <a:prstGeom prst="rect">
            <a:avLst/>
          </a:prstGeom>
          <a:solidFill>
            <a:srgbClr val="D0CECE"/>
          </a:solidFill>
          <a:ln>
            <a:noFill/>
          </a:ln>
        </p:spPr>
      </p:pic>
      <p:sp>
        <p:nvSpPr>
          <p:cNvPr id="383" name="Google Shape;383;p44"/>
          <p:cNvSpPr txBox="1"/>
          <p:nvPr>
            <p:ph idx="1" type="body"/>
          </p:nvPr>
        </p:nvSpPr>
        <p:spPr>
          <a:xfrm>
            <a:off x="642075" y="1919400"/>
            <a:ext cx="4246200" cy="8619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Contact Us</a:t>
            </a:r>
            <a:endParaRPr/>
          </a:p>
          <a:p>
            <a:pPr indent="0" lvl="0" marL="0" rtl="0" algn="l">
              <a:spcBef>
                <a:spcPts val="1000"/>
              </a:spcBef>
              <a:spcAft>
                <a:spcPts val="0"/>
              </a:spcAft>
              <a:buNone/>
            </a:pPr>
            <a:r>
              <a:rPr b="1" lang="en-GB"/>
              <a:t>HeSANDA Management Team</a:t>
            </a:r>
            <a:endParaRPr b="1"/>
          </a:p>
        </p:txBody>
      </p:sp>
      <p:sp>
        <p:nvSpPr>
          <p:cNvPr id="384" name="Google Shape;384;p44">
            <a:hlinkClick r:id="rId4"/>
          </p:cNvPr>
          <p:cNvSpPr/>
          <p:nvPr/>
        </p:nvSpPr>
        <p:spPr>
          <a:xfrm>
            <a:off x="6600825" y="5931900"/>
            <a:ext cx="4956000" cy="507900"/>
          </a:xfrm>
          <a:prstGeom prst="roundRect">
            <a:avLst>
              <a:gd fmla="val 8348" name="adj"/>
            </a:avLst>
          </a:prstGeom>
          <a:solidFill>
            <a:srgbClr val="F8B20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44"/>
          <p:cNvSpPr txBox="1"/>
          <p:nvPr/>
        </p:nvSpPr>
        <p:spPr>
          <a:xfrm>
            <a:off x="6721425" y="5932875"/>
            <a:ext cx="4799100" cy="507900"/>
          </a:xfrm>
          <a:prstGeom prst="rect">
            <a:avLst/>
          </a:prstGeom>
          <a:noFill/>
          <a:ln>
            <a:noFill/>
          </a:ln>
        </p:spPr>
        <p:txBody>
          <a:bodyPr anchorCtr="0" anchor="t" bIns="91425" lIns="91425" spcFirstLastPara="1" rIns="91425" wrap="square" tIns="91425">
            <a:noAutofit/>
          </a:bodyPr>
          <a:lstStyle/>
          <a:p>
            <a:pPr indent="0" lvl="0" marL="0" rtl="0" algn="r">
              <a:spcBef>
                <a:spcPts val="1000"/>
              </a:spcBef>
              <a:spcAft>
                <a:spcPts val="0"/>
              </a:spcAft>
              <a:buNone/>
            </a:pPr>
            <a:r>
              <a:rPr lang="en-GB" sz="2000">
                <a:solidFill>
                  <a:srgbClr val="191919"/>
                </a:solidFill>
              </a:rPr>
              <a:t>Email us at </a:t>
            </a:r>
            <a:r>
              <a:rPr lang="en-GB" sz="2000">
                <a:solidFill>
                  <a:srgbClr val="191919"/>
                </a:solidFill>
              </a:rPr>
              <a:t> - </a:t>
            </a:r>
            <a:r>
              <a:rPr b="1" lang="en-GB" sz="2000">
                <a:solidFill>
                  <a:srgbClr val="191919"/>
                </a:solidFill>
              </a:rPr>
              <a:t>hesanda@ardc.edu.au</a:t>
            </a:r>
            <a:r>
              <a:rPr b="1" lang="en-GB" sz="2000">
                <a:solidFill>
                  <a:srgbClr val="191919"/>
                </a:solidFill>
              </a:rPr>
              <a:t>  </a:t>
            </a:r>
            <a:r>
              <a:rPr lang="en-GB" sz="1600"/>
              <a:t>▶︎</a:t>
            </a:r>
            <a:r>
              <a:rPr b="1" lang="en-GB" sz="2000">
                <a:solidFill>
                  <a:srgbClr val="191919"/>
                </a:solidFill>
              </a:rPr>
              <a:t>  </a:t>
            </a:r>
            <a:endParaRPr b="1" sz="2000">
              <a:solidFill>
                <a:srgbClr val="19191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45"/>
          <p:cNvPicPr preferRelativeResize="0"/>
          <p:nvPr>
            <p:ph idx="2" type="pic"/>
          </p:nvPr>
        </p:nvPicPr>
        <p:blipFill rotWithShape="1">
          <a:blip r:embed="rId3">
            <a:alphaModFix/>
          </a:blip>
          <a:srcRect b="58939" l="0" r="0" t="27387"/>
          <a:stretch/>
        </p:blipFill>
        <p:spPr>
          <a:xfrm>
            <a:off x="0" y="0"/>
            <a:ext cx="12191999" cy="1734052"/>
          </a:xfrm>
          <a:prstGeom prst="rect">
            <a:avLst/>
          </a:prstGeom>
          <a:solidFill>
            <a:srgbClr val="D0CECE"/>
          </a:solidFill>
          <a:ln>
            <a:noFill/>
          </a:ln>
        </p:spPr>
      </p:pic>
      <p:sp>
        <p:nvSpPr>
          <p:cNvPr id="391" name="Google Shape;391;p45"/>
          <p:cNvSpPr/>
          <p:nvPr/>
        </p:nvSpPr>
        <p:spPr>
          <a:xfrm>
            <a:off x="583800" y="0"/>
            <a:ext cx="4756500" cy="5868600"/>
          </a:xfrm>
          <a:prstGeom prst="rect">
            <a:avLst/>
          </a:prstGeom>
          <a:solidFill>
            <a:schemeClr val="lt1"/>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92" name="Google Shape;392;p45"/>
          <p:cNvPicPr preferRelativeResize="0"/>
          <p:nvPr/>
        </p:nvPicPr>
        <p:blipFill rotWithShape="1">
          <a:blip r:embed="rId4">
            <a:alphaModFix/>
          </a:blip>
          <a:srcRect b="159" l="0" r="0" t="169"/>
          <a:stretch/>
        </p:blipFill>
        <p:spPr>
          <a:xfrm>
            <a:off x="1130387" y="493525"/>
            <a:ext cx="1944243" cy="632025"/>
          </a:xfrm>
          <a:prstGeom prst="rect">
            <a:avLst/>
          </a:prstGeom>
          <a:noFill/>
          <a:ln>
            <a:noFill/>
          </a:ln>
        </p:spPr>
      </p:pic>
      <p:sp>
        <p:nvSpPr>
          <p:cNvPr id="393" name="Google Shape;393;p45"/>
          <p:cNvSpPr txBox="1"/>
          <p:nvPr/>
        </p:nvSpPr>
        <p:spPr>
          <a:xfrm>
            <a:off x="947350" y="1534175"/>
            <a:ext cx="4250100" cy="915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000"/>
              </a:spcBef>
              <a:spcAft>
                <a:spcPts val="0"/>
              </a:spcAft>
              <a:buNone/>
            </a:pPr>
            <a:r>
              <a:rPr b="1" lang="en-GB" sz="2800">
                <a:solidFill>
                  <a:schemeClr val="dk1"/>
                </a:solidFill>
              </a:rPr>
              <a:t>PEOPLE</a:t>
            </a:r>
            <a:br>
              <a:rPr lang="en-GB" sz="2800">
                <a:solidFill>
                  <a:schemeClr val="dk1"/>
                </a:solidFill>
              </a:rPr>
            </a:br>
            <a:r>
              <a:rPr lang="en-GB" sz="2500">
                <a:solidFill>
                  <a:schemeClr val="dk1"/>
                </a:solidFill>
              </a:rPr>
              <a:t>Research Data Commons</a:t>
            </a:r>
            <a:endParaRPr sz="2500">
              <a:solidFill>
                <a:schemeClr val="dk1"/>
              </a:solidFill>
            </a:endParaRPr>
          </a:p>
        </p:txBody>
      </p:sp>
      <p:sp>
        <p:nvSpPr>
          <p:cNvPr id="394" name="Google Shape;394;p45"/>
          <p:cNvSpPr txBox="1"/>
          <p:nvPr/>
        </p:nvSpPr>
        <p:spPr>
          <a:xfrm>
            <a:off x="951600" y="2595150"/>
            <a:ext cx="4102800" cy="10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1"/>
                </a:solidFill>
              </a:rPr>
              <a:t>National-scale data infrastructure for health research and research translation.</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395" name="Google Shape;395;p45"/>
          <p:cNvSpPr txBox="1"/>
          <p:nvPr/>
        </p:nvSpPr>
        <p:spPr>
          <a:xfrm>
            <a:off x="5930200" y="2615850"/>
            <a:ext cx="6015600" cy="16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500">
                <a:solidFill>
                  <a:schemeClr val="dk1"/>
                </a:solidFill>
              </a:rPr>
              <a:t>Find Resources for Researchers </a:t>
            </a:r>
            <a:endParaRPr b="1" sz="2500">
              <a:solidFill>
                <a:schemeClr val="dk1"/>
              </a:solidFill>
            </a:endParaRPr>
          </a:p>
          <a:p>
            <a:pPr indent="0" lvl="0" marL="0" rtl="0" algn="l">
              <a:spcBef>
                <a:spcPts val="500"/>
              </a:spcBef>
              <a:spcAft>
                <a:spcPts val="0"/>
              </a:spcAft>
              <a:buNone/>
            </a:pPr>
            <a:r>
              <a:rPr lang="en-GB" sz="2000">
                <a:solidFill>
                  <a:schemeClr val="dk1"/>
                </a:solidFill>
              </a:rPr>
              <a:t>Explore datasets, free tools and upskilling materials we’ve curated for data-intensive research in health research and research translation</a:t>
            </a:r>
            <a:endParaRPr sz="2000">
              <a:solidFill>
                <a:schemeClr val="dk1"/>
              </a:solidFill>
            </a:endParaRPr>
          </a:p>
          <a:p>
            <a:pPr indent="0" lvl="0" marL="0" rtl="0" algn="l">
              <a:spcBef>
                <a:spcPts val="0"/>
              </a:spcBef>
              <a:spcAft>
                <a:spcPts val="0"/>
              </a:spcAft>
              <a:buNone/>
            </a:pPr>
            <a:r>
              <a:t/>
            </a:r>
            <a:endParaRPr b="1" sz="2000">
              <a:solidFill>
                <a:schemeClr val="dk1"/>
              </a:solidFill>
            </a:endParaRPr>
          </a:p>
        </p:txBody>
      </p:sp>
      <p:sp>
        <p:nvSpPr>
          <p:cNvPr id="396" name="Google Shape;396;p45"/>
          <p:cNvSpPr txBox="1"/>
          <p:nvPr/>
        </p:nvSpPr>
        <p:spPr>
          <a:xfrm>
            <a:off x="5917963" y="4394100"/>
            <a:ext cx="4376100" cy="13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500">
                <a:solidFill>
                  <a:schemeClr val="dk1"/>
                </a:solidFill>
              </a:rPr>
              <a:t>Get Involved </a:t>
            </a:r>
            <a:endParaRPr b="1" sz="2500">
              <a:solidFill>
                <a:schemeClr val="dk1"/>
              </a:solidFill>
            </a:endParaRPr>
          </a:p>
          <a:p>
            <a:pPr indent="0" lvl="0" marL="0" rtl="0" algn="l">
              <a:spcBef>
                <a:spcPts val="500"/>
              </a:spcBef>
              <a:spcAft>
                <a:spcPts val="0"/>
              </a:spcAft>
              <a:buNone/>
            </a:pPr>
            <a:r>
              <a:rPr lang="en-GB" sz="2000">
                <a:solidFill>
                  <a:schemeClr val="dk1"/>
                </a:solidFill>
              </a:rPr>
              <a:t>Learn more about and register </a:t>
            </a:r>
            <a:endParaRPr sz="2000">
              <a:solidFill>
                <a:schemeClr val="dk1"/>
              </a:solidFill>
            </a:endParaRPr>
          </a:p>
          <a:p>
            <a:pPr indent="0" lvl="0" marL="0" rtl="0" algn="l">
              <a:spcBef>
                <a:spcPts val="0"/>
              </a:spcBef>
              <a:spcAft>
                <a:spcPts val="0"/>
              </a:spcAft>
              <a:buNone/>
            </a:pPr>
            <a:r>
              <a:rPr lang="en-GB" sz="2000">
                <a:solidFill>
                  <a:schemeClr val="dk1"/>
                </a:solidFill>
              </a:rPr>
              <a:t>your interest in the People </a:t>
            </a:r>
            <a:endParaRPr sz="2000">
              <a:solidFill>
                <a:schemeClr val="dk1"/>
              </a:solidFill>
            </a:endParaRPr>
          </a:p>
          <a:p>
            <a:pPr indent="0" lvl="0" marL="0" rtl="0" algn="l">
              <a:spcBef>
                <a:spcPts val="0"/>
              </a:spcBef>
              <a:spcAft>
                <a:spcPts val="0"/>
              </a:spcAft>
              <a:buNone/>
            </a:pPr>
            <a:r>
              <a:rPr lang="en-GB" sz="2000">
                <a:solidFill>
                  <a:schemeClr val="dk1"/>
                </a:solidFill>
              </a:rPr>
              <a:t>Research Data Commons.</a:t>
            </a:r>
            <a:endParaRPr sz="2000">
              <a:solidFill>
                <a:schemeClr val="dk1"/>
              </a:solidFill>
            </a:endParaRPr>
          </a:p>
        </p:txBody>
      </p:sp>
      <p:pic>
        <p:nvPicPr>
          <p:cNvPr descr="A close-up of a qr code&#10;&#10;Description automatically generated" id="397" name="Google Shape;397;p45"/>
          <p:cNvPicPr preferRelativeResize="0"/>
          <p:nvPr/>
        </p:nvPicPr>
        <p:blipFill rotWithShape="1">
          <a:blip r:embed="rId5">
            <a:alphaModFix/>
          </a:blip>
          <a:srcRect b="19580" l="26712" r="59174" t="55135"/>
          <a:stretch/>
        </p:blipFill>
        <p:spPr>
          <a:xfrm>
            <a:off x="3071825" y="3781224"/>
            <a:ext cx="1720675" cy="1734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6"/>
          <p:cNvSpPr/>
          <p:nvPr/>
        </p:nvSpPr>
        <p:spPr>
          <a:xfrm>
            <a:off x="5816184" y="0"/>
            <a:ext cx="5788441" cy="6857999"/>
          </a:xfrm>
          <a:prstGeom prst="rect">
            <a:avLst/>
          </a:prstGeom>
          <a:solidFill>
            <a:srgbClr val="F0F0F0">
              <a:alpha val="80392"/>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404" name="Google Shape;404;p46"/>
          <p:cNvPicPr preferRelativeResize="0"/>
          <p:nvPr/>
        </p:nvPicPr>
        <p:blipFill rotWithShape="1">
          <a:blip r:embed="rId3">
            <a:alphaModFix/>
          </a:blip>
          <a:srcRect b="278" l="0" r="0" t="268"/>
          <a:stretch/>
        </p:blipFill>
        <p:spPr>
          <a:xfrm>
            <a:off x="587375" y="1661077"/>
            <a:ext cx="4392612" cy="1427988"/>
          </a:xfrm>
          <a:prstGeom prst="rect">
            <a:avLst/>
          </a:prstGeom>
          <a:noFill/>
          <a:ln>
            <a:noFill/>
          </a:ln>
        </p:spPr>
      </p:pic>
      <p:sp>
        <p:nvSpPr>
          <p:cNvPr id="405" name="Google Shape;405;p46"/>
          <p:cNvSpPr txBox="1"/>
          <p:nvPr/>
        </p:nvSpPr>
        <p:spPr>
          <a:xfrm>
            <a:off x="6331121" y="2191242"/>
            <a:ext cx="1528500" cy="332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GB" sz="2400">
                <a:solidFill>
                  <a:srgbClr val="404041"/>
                </a:solidFill>
                <a:latin typeface="Arial"/>
                <a:ea typeface="Arial"/>
                <a:cs typeface="Arial"/>
                <a:sym typeface="Arial"/>
              </a:rPr>
              <a:t>CONTACT</a:t>
            </a:r>
            <a:endParaRPr/>
          </a:p>
        </p:txBody>
      </p:sp>
      <p:sp>
        <p:nvSpPr>
          <p:cNvPr id="406" name="Google Shape;406;p46"/>
          <p:cNvSpPr txBox="1"/>
          <p:nvPr/>
        </p:nvSpPr>
        <p:spPr>
          <a:xfrm>
            <a:off x="6809780" y="2869023"/>
            <a:ext cx="4677000" cy="2934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GB" sz="2100">
                <a:solidFill>
                  <a:srgbClr val="404041"/>
                </a:solidFill>
                <a:latin typeface="Arial"/>
                <a:ea typeface="Arial"/>
                <a:cs typeface="Arial"/>
                <a:sym typeface="Arial"/>
              </a:rPr>
              <a:t>ardc.edu.au</a:t>
            </a:r>
            <a:endParaRPr sz="2100">
              <a:solidFill>
                <a:srgbClr val="404041"/>
              </a:solidFill>
              <a:latin typeface="Arial"/>
              <a:ea typeface="Arial"/>
              <a:cs typeface="Arial"/>
              <a:sym typeface="Arial"/>
            </a:endParaRPr>
          </a:p>
          <a:p>
            <a:pPr indent="0" lvl="0" marL="0" marR="0" rtl="0" algn="l">
              <a:lnSpc>
                <a:spcPct val="90000"/>
              </a:lnSpc>
              <a:spcBef>
                <a:spcPts val="1400"/>
              </a:spcBef>
              <a:spcAft>
                <a:spcPts val="0"/>
              </a:spcAft>
              <a:buNone/>
            </a:pPr>
            <a:r>
              <a:rPr lang="en-GB" sz="2100">
                <a:solidFill>
                  <a:srgbClr val="404041"/>
                </a:solidFill>
                <a:latin typeface="Arial"/>
                <a:ea typeface="Arial"/>
                <a:cs typeface="Arial"/>
                <a:sym typeface="Arial"/>
              </a:rPr>
              <a:t>contact@ardc.edu.au</a:t>
            </a:r>
            <a:endParaRPr sz="2100">
              <a:solidFill>
                <a:srgbClr val="404041"/>
              </a:solidFill>
              <a:latin typeface="Arial"/>
              <a:ea typeface="Arial"/>
              <a:cs typeface="Arial"/>
              <a:sym typeface="Arial"/>
            </a:endParaRPr>
          </a:p>
          <a:p>
            <a:pPr indent="0" lvl="0" marL="0" marR="0" rtl="0" algn="l">
              <a:lnSpc>
                <a:spcPct val="90000"/>
              </a:lnSpc>
              <a:spcBef>
                <a:spcPts val="1400"/>
              </a:spcBef>
              <a:spcAft>
                <a:spcPts val="0"/>
              </a:spcAft>
              <a:buNone/>
            </a:pPr>
            <a:r>
              <a:rPr lang="en-GB" sz="2100">
                <a:solidFill>
                  <a:srgbClr val="404041"/>
                </a:solidFill>
                <a:latin typeface="Arial"/>
                <a:ea typeface="Arial"/>
                <a:cs typeface="Arial"/>
                <a:sym typeface="Arial"/>
              </a:rPr>
              <a:t>+61 3 9902 0585</a:t>
            </a:r>
            <a:endParaRPr/>
          </a:p>
          <a:p>
            <a:pPr indent="0" lvl="0" marL="0" marR="0" rtl="0" algn="l">
              <a:lnSpc>
                <a:spcPct val="90000"/>
              </a:lnSpc>
              <a:spcBef>
                <a:spcPts val="1400"/>
              </a:spcBef>
              <a:spcAft>
                <a:spcPts val="0"/>
              </a:spcAft>
              <a:buNone/>
            </a:pPr>
            <a:r>
              <a:rPr lang="en-GB" sz="2100">
                <a:solidFill>
                  <a:srgbClr val="404041"/>
                </a:solidFill>
                <a:latin typeface="Arial"/>
                <a:ea typeface="Arial"/>
                <a:cs typeface="Arial"/>
                <a:sym typeface="Arial"/>
              </a:rPr>
              <a:t>@ARDC_AU </a:t>
            </a:r>
            <a:endParaRPr/>
          </a:p>
          <a:p>
            <a:pPr indent="0" lvl="0" marL="0" marR="0" rtl="0" algn="l">
              <a:lnSpc>
                <a:spcPct val="90000"/>
              </a:lnSpc>
              <a:spcBef>
                <a:spcPts val="1400"/>
              </a:spcBef>
              <a:spcAft>
                <a:spcPts val="0"/>
              </a:spcAft>
              <a:buNone/>
            </a:pPr>
            <a:r>
              <a:rPr lang="en-GB" sz="2100">
                <a:solidFill>
                  <a:srgbClr val="404041"/>
                </a:solidFill>
                <a:latin typeface="Arial"/>
                <a:ea typeface="Arial"/>
                <a:cs typeface="Arial"/>
                <a:sym typeface="Arial"/>
              </a:rPr>
              <a:t>Australian-Research-Data-Commons</a:t>
            </a:r>
            <a:endParaRPr/>
          </a:p>
          <a:p>
            <a:pPr indent="0" lvl="0" marL="0" marR="0" rtl="0" algn="l">
              <a:lnSpc>
                <a:spcPct val="90000"/>
              </a:lnSpc>
              <a:spcBef>
                <a:spcPts val="1400"/>
              </a:spcBef>
              <a:spcAft>
                <a:spcPts val="0"/>
              </a:spcAft>
              <a:buNone/>
            </a:pPr>
            <a:r>
              <a:rPr lang="en-GB" sz="2100">
                <a:solidFill>
                  <a:srgbClr val="404041"/>
                </a:solidFill>
                <a:latin typeface="Arial"/>
                <a:ea typeface="Arial"/>
                <a:cs typeface="Arial"/>
                <a:sym typeface="Arial"/>
              </a:rPr>
              <a:t>Subscribe</a:t>
            </a:r>
            <a:br>
              <a:rPr lang="en-GB" sz="2100">
                <a:solidFill>
                  <a:srgbClr val="404041"/>
                </a:solidFill>
                <a:latin typeface="Arial"/>
                <a:ea typeface="Arial"/>
                <a:cs typeface="Arial"/>
                <a:sym typeface="Arial"/>
              </a:rPr>
            </a:br>
            <a:r>
              <a:rPr lang="en-GB" sz="2100">
                <a:solidFill>
                  <a:srgbClr val="404041"/>
                </a:solidFill>
                <a:latin typeface="Arial"/>
                <a:ea typeface="Arial"/>
                <a:cs typeface="Arial"/>
                <a:sym typeface="Arial"/>
              </a:rPr>
              <a:t>https://ardc.edu.au/subscribe</a:t>
            </a:r>
            <a:endParaRPr/>
          </a:p>
        </p:txBody>
      </p:sp>
      <p:pic>
        <p:nvPicPr>
          <p:cNvPr id="407" name="Google Shape;407;p46"/>
          <p:cNvPicPr preferRelativeResize="0"/>
          <p:nvPr/>
        </p:nvPicPr>
        <p:blipFill rotWithShape="1">
          <a:blip r:embed="rId4">
            <a:alphaModFix/>
          </a:blip>
          <a:srcRect b="504" l="0" r="0" t="514"/>
          <a:stretch/>
        </p:blipFill>
        <p:spPr>
          <a:xfrm>
            <a:off x="6305530" y="5159426"/>
            <a:ext cx="323850" cy="323850"/>
          </a:xfrm>
          <a:prstGeom prst="rect">
            <a:avLst/>
          </a:prstGeom>
          <a:noFill/>
          <a:ln>
            <a:noFill/>
          </a:ln>
        </p:spPr>
      </p:pic>
      <p:pic>
        <p:nvPicPr>
          <p:cNvPr id="408" name="Google Shape;408;p46"/>
          <p:cNvPicPr preferRelativeResize="0"/>
          <p:nvPr/>
        </p:nvPicPr>
        <p:blipFill rotWithShape="1">
          <a:blip r:embed="rId5">
            <a:alphaModFix/>
          </a:blip>
          <a:srcRect b="0" l="0" r="0" t="0"/>
          <a:stretch/>
        </p:blipFill>
        <p:spPr>
          <a:xfrm>
            <a:off x="6305973" y="4701446"/>
            <a:ext cx="324000" cy="324000"/>
          </a:xfrm>
          <a:prstGeom prst="rect">
            <a:avLst/>
          </a:prstGeom>
          <a:noFill/>
          <a:ln>
            <a:noFill/>
          </a:ln>
        </p:spPr>
      </p:pic>
      <p:pic>
        <p:nvPicPr>
          <p:cNvPr id="409" name="Google Shape;409;p46"/>
          <p:cNvPicPr preferRelativeResize="0"/>
          <p:nvPr/>
        </p:nvPicPr>
        <p:blipFill rotWithShape="1">
          <a:blip r:embed="rId6">
            <a:alphaModFix/>
          </a:blip>
          <a:srcRect b="0" l="514" r="504" t="0"/>
          <a:stretch/>
        </p:blipFill>
        <p:spPr>
          <a:xfrm>
            <a:off x="6305380" y="4263203"/>
            <a:ext cx="324000" cy="324000"/>
          </a:xfrm>
          <a:prstGeom prst="rect">
            <a:avLst/>
          </a:prstGeom>
          <a:noFill/>
          <a:ln>
            <a:noFill/>
          </a:ln>
        </p:spPr>
      </p:pic>
      <p:pic>
        <p:nvPicPr>
          <p:cNvPr id="410" name="Google Shape;410;p46"/>
          <p:cNvPicPr preferRelativeResize="0"/>
          <p:nvPr/>
        </p:nvPicPr>
        <p:blipFill rotWithShape="1">
          <a:blip r:embed="rId7">
            <a:alphaModFix/>
          </a:blip>
          <a:srcRect b="0" l="0" r="0" t="0"/>
          <a:stretch/>
        </p:blipFill>
        <p:spPr>
          <a:xfrm>
            <a:off x="6297885" y="3783181"/>
            <a:ext cx="324000" cy="324000"/>
          </a:xfrm>
          <a:prstGeom prst="rect">
            <a:avLst/>
          </a:prstGeom>
          <a:noFill/>
          <a:ln>
            <a:noFill/>
          </a:ln>
        </p:spPr>
      </p:pic>
      <p:pic>
        <p:nvPicPr>
          <p:cNvPr id="411" name="Google Shape;411;p46"/>
          <p:cNvPicPr preferRelativeResize="0"/>
          <p:nvPr/>
        </p:nvPicPr>
        <p:blipFill rotWithShape="1">
          <a:blip r:embed="rId8">
            <a:alphaModFix/>
          </a:blip>
          <a:srcRect b="0" l="514" r="504" t="0"/>
          <a:stretch/>
        </p:blipFill>
        <p:spPr>
          <a:xfrm>
            <a:off x="6297885" y="3319477"/>
            <a:ext cx="324000" cy="324000"/>
          </a:xfrm>
          <a:prstGeom prst="rect">
            <a:avLst/>
          </a:prstGeom>
          <a:noFill/>
          <a:ln>
            <a:noFill/>
          </a:ln>
        </p:spPr>
      </p:pic>
      <p:pic>
        <p:nvPicPr>
          <p:cNvPr id="412" name="Google Shape;412;p46"/>
          <p:cNvPicPr preferRelativeResize="0"/>
          <p:nvPr/>
        </p:nvPicPr>
        <p:blipFill rotWithShape="1">
          <a:blip r:embed="rId9">
            <a:alphaModFix/>
          </a:blip>
          <a:srcRect b="0" l="0" r="0" t="0"/>
          <a:stretch/>
        </p:blipFill>
        <p:spPr>
          <a:xfrm>
            <a:off x="6297885" y="2863435"/>
            <a:ext cx="324000" cy="324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1"/>
          <p:cNvSpPr txBox="1"/>
          <p:nvPr>
            <p:ph idx="1" type="body"/>
          </p:nvPr>
        </p:nvSpPr>
        <p:spPr>
          <a:xfrm>
            <a:off x="7028075" y="1961250"/>
            <a:ext cx="3720900" cy="7488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chemeClr val="dk1"/>
              </a:buClr>
              <a:buSzPts val="2800"/>
              <a:buNone/>
            </a:pPr>
            <a:r>
              <a:rPr lang="en-GB" sz="3500">
                <a:solidFill>
                  <a:schemeClr val="dk1"/>
                </a:solidFill>
                <a:latin typeface="Arial"/>
                <a:ea typeface="Arial"/>
                <a:cs typeface="Arial"/>
                <a:sym typeface="Arial"/>
              </a:rPr>
              <a:t>Acknowledgement of Country</a:t>
            </a:r>
            <a:endParaRPr sz="3500"/>
          </a:p>
          <a:p>
            <a:pPr indent="0" lvl="0" marL="0" rtl="0" algn="l">
              <a:lnSpc>
                <a:spcPct val="95000"/>
              </a:lnSpc>
              <a:spcBef>
                <a:spcPts val="0"/>
              </a:spcBef>
              <a:spcAft>
                <a:spcPts val="0"/>
              </a:spcAft>
              <a:buClr>
                <a:srgbClr val="404041"/>
              </a:buClr>
              <a:buSzPts val="2800"/>
              <a:buNone/>
            </a:pPr>
            <a:r>
              <a:t/>
            </a:r>
            <a:endParaRPr>
              <a:solidFill>
                <a:schemeClr val="dk1"/>
              </a:solidFill>
              <a:latin typeface="Arial"/>
              <a:ea typeface="Arial"/>
              <a:cs typeface="Arial"/>
              <a:sym typeface="Arial"/>
            </a:endParaRPr>
          </a:p>
        </p:txBody>
      </p:sp>
      <p:sp>
        <p:nvSpPr>
          <p:cNvPr id="238" name="Google Shape;238;p31"/>
          <p:cNvSpPr txBox="1"/>
          <p:nvPr>
            <p:ph idx="2" type="body"/>
          </p:nvPr>
        </p:nvSpPr>
        <p:spPr>
          <a:xfrm>
            <a:off x="7028075" y="3267750"/>
            <a:ext cx="4525800" cy="162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404041"/>
              </a:buClr>
              <a:buSzPts val="2000"/>
              <a:buNone/>
            </a:pPr>
            <a:r>
              <a:rPr lang="en-GB" sz="2500">
                <a:latin typeface="Arial"/>
                <a:ea typeface="Arial"/>
                <a:cs typeface="Arial"/>
                <a:sym typeface="Arial"/>
              </a:rPr>
              <a:t>We acknowledge and celebrate the First Australians on whose traditional lands we meet, and we pay our respect to their elders past</a:t>
            </a:r>
            <a:r>
              <a:rPr lang="en-GB"/>
              <a:t> and</a:t>
            </a:r>
            <a:r>
              <a:rPr lang="en-GB" sz="2500">
                <a:latin typeface="Arial"/>
                <a:ea typeface="Arial"/>
                <a:cs typeface="Arial"/>
                <a:sym typeface="Arial"/>
              </a:rPr>
              <a:t> present.</a:t>
            </a:r>
            <a:endParaRPr sz="2500"/>
          </a:p>
        </p:txBody>
      </p:sp>
      <p:pic>
        <p:nvPicPr>
          <p:cNvPr id="239" name="Google Shape;239;p31"/>
          <p:cNvPicPr preferRelativeResize="0"/>
          <p:nvPr>
            <p:ph idx="3" type="pic"/>
          </p:nvPr>
        </p:nvPicPr>
        <p:blipFill rotWithShape="1">
          <a:blip r:embed="rId3">
            <a:alphaModFix/>
          </a:blip>
          <a:srcRect b="999" l="7450" r="0" t="999"/>
          <a:stretch/>
        </p:blipFill>
        <p:spPr>
          <a:xfrm>
            <a:off x="2897200" y="4221175"/>
            <a:ext cx="3211950" cy="2268526"/>
          </a:xfrm>
          <a:prstGeom prst="rect">
            <a:avLst/>
          </a:prstGeom>
          <a:solidFill>
            <a:srgbClr val="D0CECE"/>
          </a:solidFill>
          <a:ln>
            <a:noFill/>
          </a:ln>
        </p:spPr>
      </p:pic>
      <p:pic>
        <p:nvPicPr>
          <p:cNvPr descr="A green forest with trees and mountains in the background&#10;&#10;Description automatically generated" id="240" name="Google Shape;240;p31"/>
          <p:cNvPicPr preferRelativeResize="0"/>
          <p:nvPr>
            <p:ph idx="4" type="pic"/>
          </p:nvPr>
        </p:nvPicPr>
        <p:blipFill rotWithShape="1">
          <a:blip r:embed="rId4">
            <a:alphaModFix/>
          </a:blip>
          <a:srcRect b="0" l="0" r="0" t="16219"/>
          <a:stretch/>
        </p:blipFill>
        <p:spPr>
          <a:xfrm>
            <a:off x="3488100" y="637851"/>
            <a:ext cx="2879725" cy="3295976"/>
          </a:xfrm>
          <a:prstGeom prst="rect">
            <a:avLst/>
          </a:prstGeom>
          <a:solidFill>
            <a:srgbClr val="D0CECE"/>
          </a:solidFill>
          <a:ln>
            <a:noFill/>
          </a:ln>
        </p:spPr>
      </p:pic>
      <p:pic>
        <p:nvPicPr>
          <p:cNvPr descr="A water in a river&#10;&#10;Description automatically generated" id="241" name="Google Shape;241;p31"/>
          <p:cNvPicPr preferRelativeResize="0"/>
          <p:nvPr>
            <p:ph idx="5" type="pic"/>
          </p:nvPr>
        </p:nvPicPr>
        <p:blipFill rotWithShape="1">
          <a:blip r:embed="rId5">
            <a:alphaModFix/>
          </a:blip>
          <a:srcRect b="19549" l="8037" r="0" t="5319"/>
          <a:stretch/>
        </p:blipFill>
        <p:spPr>
          <a:xfrm>
            <a:off x="587375" y="1412881"/>
            <a:ext cx="2648300" cy="2520949"/>
          </a:xfrm>
          <a:prstGeom prst="rect">
            <a:avLst/>
          </a:prstGeom>
          <a:solidFill>
            <a:srgbClr val="D0CECE"/>
          </a:solidFill>
          <a:ln>
            <a:noFill/>
          </a:ln>
        </p:spPr>
      </p:pic>
      <p:pic>
        <p:nvPicPr>
          <p:cNvPr id="242" name="Google Shape;242;p31"/>
          <p:cNvPicPr preferRelativeResize="0"/>
          <p:nvPr>
            <p:ph idx="6" type="pic"/>
          </p:nvPr>
        </p:nvPicPr>
        <p:blipFill rotWithShape="1">
          <a:blip r:embed="rId6">
            <a:alphaModFix/>
          </a:blip>
          <a:srcRect b="0" l="0" r="0" t="0"/>
          <a:stretch/>
        </p:blipFill>
        <p:spPr>
          <a:xfrm>
            <a:off x="1194596" y="4221177"/>
            <a:ext cx="1433875" cy="1747350"/>
          </a:xfrm>
          <a:prstGeom prst="rect">
            <a:avLst/>
          </a:prstGeom>
          <a:solidFill>
            <a:srgbClr val="D0CECE"/>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p:nvPr/>
        </p:nvSpPr>
        <p:spPr>
          <a:xfrm>
            <a:off x="4252125" y="3138550"/>
            <a:ext cx="6574500" cy="3122400"/>
          </a:xfrm>
          <a:prstGeom prst="rect">
            <a:avLst/>
          </a:prstGeom>
          <a:noFill/>
          <a:ln cap="flat" cmpd="sng" w="19050">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32"/>
          <p:cNvSpPr txBox="1"/>
          <p:nvPr>
            <p:ph idx="1" type="body"/>
          </p:nvPr>
        </p:nvSpPr>
        <p:spPr>
          <a:xfrm>
            <a:off x="5894984" y="1170199"/>
            <a:ext cx="5003700" cy="861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2800"/>
              <a:buNone/>
            </a:pPr>
            <a:r>
              <a:rPr lang="en-GB"/>
              <a:t>About the ARDC</a:t>
            </a:r>
            <a:endParaRPr/>
          </a:p>
        </p:txBody>
      </p:sp>
      <p:sp>
        <p:nvSpPr>
          <p:cNvPr id="250" name="Google Shape;250;p32"/>
          <p:cNvSpPr txBox="1"/>
          <p:nvPr>
            <p:ph idx="2" type="body"/>
          </p:nvPr>
        </p:nvSpPr>
        <p:spPr>
          <a:xfrm>
            <a:off x="5894984" y="1860261"/>
            <a:ext cx="5077500" cy="82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000"/>
              </a:spcBef>
              <a:spcAft>
                <a:spcPts val="0"/>
              </a:spcAft>
              <a:buClr>
                <a:srgbClr val="404041"/>
              </a:buClr>
              <a:buSzPts val="2000"/>
              <a:buNone/>
            </a:pPr>
            <a:r>
              <a:rPr lang="en-GB"/>
              <a:t>The ARDC is Australia’s leading research data infrastructure facility.</a:t>
            </a:r>
            <a:endParaRPr/>
          </a:p>
        </p:txBody>
      </p:sp>
      <p:pic>
        <p:nvPicPr>
          <p:cNvPr descr="Two men standing together&#10;&#10;Description automatically generated" id="251" name="Google Shape;251;p32"/>
          <p:cNvPicPr preferRelativeResize="0"/>
          <p:nvPr>
            <p:ph idx="3" type="pic"/>
          </p:nvPr>
        </p:nvPicPr>
        <p:blipFill rotWithShape="1">
          <a:blip r:embed="rId3">
            <a:alphaModFix/>
          </a:blip>
          <a:srcRect b="0" l="11246" r="12452" t="0"/>
          <a:stretch/>
        </p:blipFill>
        <p:spPr>
          <a:xfrm>
            <a:off x="2664425" y="4836150"/>
            <a:ext cx="2243649" cy="1727900"/>
          </a:xfrm>
          <a:prstGeom prst="rect">
            <a:avLst/>
          </a:prstGeom>
          <a:solidFill>
            <a:srgbClr val="D0CECE"/>
          </a:solidFill>
          <a:ln>
            <a:noFill/>
          </a:ln>
        </p:spPr>
      </p:pic>
      <p:pic>
        <p:nvPicPr>
          <p:cNvPr descr="A person speaking into a microphone&#10;&#10;Description automatically generated" id="252" name="Google Shape;252;p32"/>
          <p:cNvPicPr preferRelativeResize="0"/>
          <p:nvPr>
            <p:ph idx="4" type="pic"/>
          </p:nvPr>
        </p:nvPicPr>
        <p:blipFill rotWithShape="1">
          <a:blip r:embed="rId4">
            <a:alphaModFix/>
          </a:blip>
          <a:srcRect b="4350" l="14198" r="6082" t="10514"/>
          <a:stretch/>
        </p:blipFill>
        <p:spPr>
          <a:xfrm>
            <a:off x="2664425" y="732950"/>
            <a:ext cx="2663325" cy="3885675"/>
          </a:xfrm>
          <a:prstGeom prst="rect">
            <a:avLst/>
          </a:prstGeom>
          <a:solidFill>
            <a:srgbClr val="D0CECE"/>
          </a:solidFill>
          <a:ln>
            <a:noFill/>
          </a:ln>
        </p:spPr>
      </p:pic>
      <p:pic>
        <p:nvPicPr>
          <p:cNvPr descr="A person sitting in a chair&#10;&#10;Description automatically generated" id="253" name="Google Shape;253;p32"/>
          <p:cNvPicPr preferRelativeResize="0"/>
          <p:nvPr>
            <p:ph idx="5" type="pic"/>
          </p:nvPr>
        </p:nvPicPr>
        <p:blipFill rotWithShape="1">
          <a:blip r:embed="rId5">
            <a:alphaModFix/>
          </a:blip>
          <a:srcRect b="10559" l="9810" r="13957" t="3166"/>
          <a:stretch/>
        </p:blipFill>
        <p:spPr>
          <a:xfrm>
            <a:off x="322725" y="1412875"/>
            <a:ext cx="2096950" cy="2121925"/>
          </a:xfrm>
          <a:prstGeom prst="rect">
            <a:avLst/>
          </a:prstGeom>
          <a:solidFill>
            <a:srgbClr val="D0CECE"/>
          </a:solidFill>
          <a:ln>
            <a:noFill/>
          </a:ln>
        </p:spPr>
      </p:pic>
      <p:pic>
        <p:nvPicPr>
          <p:cNvPr descr="A group of people sitting at a table with laptops&#10;&#10;Description automatically generated" id="254" name="Google Shape;254;p32"/>
          <p:cNvPicPr preferRelativeResize="0"/>
          <p:nvPr>
            <p:ph idx="6" type="pic"/>
          </p:nvPr>
        </p:nvPicPr>
        <p:blipFill rotWithShape="1">
          <a:blip r:embed="rId6">
            <a:alphaModFix/>
          </a:blip>
          <a:srcRect b="20620" l="0" r="0" t="10895"/>
          <a:stretch/>
        </p:blipFill>
        <p:spPr>
          <a:xfrm>
            <a:off x="965500" y="3799475"/>
            <a:ext cx="1454175" cy="1623349"/>
          </a:xfrm>
          <a:prstGeom prst="rect">
            <a:avLst/>
          </a:prstGeom>
          <a:solidFill>
            <a:srgbClr val="D0CECE"/>
          </a:solidFill>
          <a:ln>
            <a:noFill/>
          </a:ln>
        </p:spPr>
      </p:pic>
      <p:sp>
        <p:nvSpPr>
          <p:cNvPr id="255" name="Google Shape;255;p32"/>
          <p:cNvSpPr txBox="1"/>
          <p:nvPr>
            <p:ph idx="2" type="body"/>
          </p:nvPr>
        </p:nvSpPr>
        <p:spPr>
          <a:xfrm>
            <a:off x="5894984" y="3429056"/>
            <a:ext cx="3931800" cy="93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404041"/>
              </a:buClr>
              <a:buSzPts val="2000"/>
              <a:buNone/>
            </a:pPr>
            <a:r>
              <a:rPr b="1" lang="en-GB" sz="2200"/>
              <a:t>Purpose</a:t>
            </a:r>
            <a:endParaRPr b="1" sz="2200"/>
          </a:p>
          <a:p>
            <a:pPr indent="0" lvl="0" marL="0" rtl="0" algn="l">
              <a:lnSpc>
                <a:spcPct val="100000"/>
              </a:lnSpc>
              <a:spcBef>
                <a:spcPts val="500"/>
              </a:spcBef>
              <a:spcAft>
                <a:spcPts val="0"/>
              </a:spcAft>
              <a:buClr>
                <a:srgbClr val="404041"/>
              </a:buClr>
              <a:buSzPts val="2000"/>
              <a:buNone/>
            </a:pPr>
            <a:r>
              <a:rPr lang="en-GB" sz="1800">
                <a:latin typeface="Arial"/>
                <a:ea typeface="Arial"/>
                <a:cs typeface="Arial"/>
                <a:sym typeface="Arial"/>
              </a:rPr>
              <a:t>To provide Australian researchers with competitive advantage through data.</a:t>
            </a:r>
            <a:endParaRPr sz="2300">
              <a:latin typeface="Arial"/>
              <a:ea typeface="Arial"/>
              <a:cs typeface="Arial"/>
              <a:sym typeface="Arial"/>
            </a:endParaRPr>
          </a:p>
        </p:txBody>
      </p:sp>
      <p:sp>
        <p:nvSpPr>
          <p:cNvPr id="256" name="Google Shape;256;p32"/>
          <p:cNvSpPr txBox="1"/>
          <p:nvPr/>
        </p:nvSpPr>
        <p:spPr>
          <a:xfrm>
            <a:off x="5894984" y="4670538"/>
            <a:ext cx="4351200" cy="1299900"/>
          </a:xfrm>
          <a:prstGeom prst="rect">
            <a:avLst/>
          </a:prstGeom>
          <a:noFill/>
          <a:ln>
            <a:noFill/>
          </a:ln>
        </p:spPr>
        <p:txBody>
          <a:bodyPr anchorCtr="0" anchor="t" bIns="0" lIns="0" spcFirstLastPara="1" rIns="0" wrap="square" tIns="0">
            <a:noAutofit/>
          </a:bodyPr>
          <a:lstStyle/>
          <a:p>
            <a:pPr indent="0" lvl="0" marL="0" rtl="0" algn="l">
              <a:spcBef>
                <a:spcPts val="1000"/>
              </a:spcBef>
              <a:spcAft>
                <a:spcPts val="0"/>
              </a:spcAft>
              <a:buNone/>
            </a:pPr>
            <a:r>
              <a:rPr b="1" lang="en-GB" sz="2200">
                <a:solidFill>
                  <a:schemeClr val="dk1"/>
                </a:solidFill>
              </a:rPr>
              <a:t>Mission</a:t>
            </a:r>
            <a:endParaRPr b="1" sz="2200">
              <a:solidFill>
                <a:schemeClr val="dk1"/>
              </a:solidFill>
            </a:endParaRPr>
          </a:p>
          <a:p>
            <a:pPr indent="0" lvl="0" marL="0" rtl="0" algn="l">
              <a:spcBef>
                <a:spcPts val="500"/>
              </a:spcBef>
              <a:spcAft>
                <a:spcPts val="0"/>
              </a:spcAft>
              <a:buNone/>
            </a:pPr>
            <a:r>
              <a:rPr lang="en-GB" sz="1800">
                <a:solidFill>
                  <a:schemeClr val="dk1"/>
                </a:solidFill>
              </a:rPr>
              <a:t>To accelerate research and innovation by driving excellence in the creation, analysis and retention of high‑quality data assets.</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3"/>
          <p:cNvPicPr preferRelativeResize="0"/>
          <p:nvPr>
            <p:ph idx="2" type="pic"/>
          </p:nvPr>
        </p:nvPicPr>
        <p:blipFill rotWithShape="1">
          <a:blip r:embed="rId3">
            <a:alphaModFix/>
          </a:blip>
          <a:srcRect b="23224" l="42313" r="0" t="16059"/>
          <a:stretch/>
        </p:blipFill>
        <p:spPr>
          <a:xfrm>
            <a:off x="5340350" y="0"/>
            <a:ext cx="6264275" cy="6857999"/>
          </a:xfrm>
          <a:prstGeom prst="rect">
            <a:avLst/>
          </a:prstGeom>
          <a:solidFill>
            <a:srgbClr val="D0CECE"/>
          </a:solidFill>
          <a:ln>
            <a:noFill/>
          </a:ln>
        </p:spPr>
      </p:pic>
      <p:sp>
        <p:nvSpPr>
          <p:cNvPr id="263" name="Google Shape;263;p33"/>
          <p:cNvSpPr txBox="1"/>
          <p:nvPr>
            <p:ph idx="1" type="body"/>
          </p:nvPr>
        </p:nvSpPr>
        <p:spPr>
          <a:xfrm>
            <a:off x="1040925" y="1737250"/>
            <a:ext cx="3874200" cy="4365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rgbClr val="39833D"/>
              </a:buClr>
              <a:buSzPts val="2800"/>
              <a:buNone/>
            </a:pPr>
            <a:r>
              <a:rPr b="1" lang="en-GB"/>
              <a:t>PEOPLE</a:t>
            </a:r>
            <a:endParaRPr/>
          </a:p>
        </p:txBody>
      </p:sp>
      <p:sp>
        <p:nvSpPr>
          <p:cNvPr id="264" name="Google Shape;264;p33"/>
          <p:cNvSpPr txBox="1"/>
          <p:nvPr>
            <p:ph idx="3" type="body"/>
          </p:nvPr>
        </p:nvSpPr>
        <p:spPr>
          <a:xfrm>
            <a:off x="1040925" y="3543352"/>
            <a:ext cx="3389100" cy="92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GB"/>
              <a:t>N</a:t>
            </a:r>
            <a:r>
              <a:rPr lang="en-GB"/>
              <a:t>ational-scale data infrastructure for health research and research translatio</a:t>
            </a:r>
            <a:r>
              <a:rPr lang="en-GB"/>
              <a:t>n</a:t>
            </a:r>
            <a:endParaRPr/>
          </a:p>
        </p:txBody>
      </p:sp>
      <p:sp>
        <p:nvSpPr>
          <p:cNvPr id="265" name="Google Shape;265;p33"/>
          <p:cNvSpPr txBox="1"/>
          <p:nvPr/>
        </p:nvSpPr>
        <p:spPr>
          <a:xfrm>
            <a:off x="1040925" y="2272090"/>
            <a:ext cx="3181500" cy="8739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3500">
                <a:solidFill>
                  <a:schemeClr val="dk1"/>
                </a:solidFill>
              </a:rPr>
              <a:t>Research Data Commons</a:t>
            </a:r>
            <a:endParaRPr sz="35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4"/>
          <p:cNvSpPr/>
          <p:nvPr/>
        </p:nvSpPr>
        <p:spPr>
          <a:xfrm>
            <a:off x="507104" y="348900"/>
            <a:ext cx="5946600" cy="6160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2" name="Google Shape;272;p34"/>
          <p:cNvPicPr preferRelativeResize="0"/>
          <p:nvPr/>
        </p:nvPicPr>
        <p:blipFill rotWithShape="1">
          <a:blip r:embed="rId3">
            <a:alphaModFix/>
          </a:blip>
          <a:srcRect b="5071" l="4465" r="7799" t="5634"/>
          <a:stretch/>
        </p:blipFill>
        <p:spPr>
          <a:xfrm>
            <a:off x="937709" y="852194"/>
            <a:ext cx="5085389" cy="5171490"/>
          </a:xfrm>
          <a:prstGeom prst="rect">
            <a:avLst/>
          </a:prstGeom>
          <a:noFill/>
          <a:ln>
            <a:noFill/>
          </a:ln>
        </p:spPr>
      </p:pic>
      <p:sp>
        <p:nvSpPr>
          <p:cNvPr id="273" name="Google Shape;273;p34"/>
          <p:cNvSpPr txBox="1"/>
          <p:nvPr>
            <p:ph idx="1" type="body"/>
          </p:nvPr>
        </p:nvSpPr>
        <p:spPr>
          <a:xfrm>
            <a:off x="7128466" y="1472950"/>
            <a:ext cx="2149200" cy="400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29337B"/>
              </a:buClr>
              <a:buSzPts val="2800"/>
              <a:buNone/>
            </a:pPr>
            <a:r>
              <a:rPr lang="en-GB">
                <a:solidFill>
                  <a:schemeClr val="dk1"/>
                </a:solidFill>
              </a:rPr>
              <a:t>HeSANDA</a:t>
            </a:r>
            <a:endParaRPr>
              <a:solidFill>
                <a:schemeClr val="dk1"/>
              </a:solidFill>
            </a:endParaRPr>
          </a:p>
        </p:txBody>
      </p:sp>
      <p:sp>
        <p:nvSpPr>
          <p:cNvPr id="274" name="Google Shape;274;p34"/>
          <p:cNvSpPr txBox="1"/>
          <p:nvPr/>
        </p:nvSpPr>
        <p:spPr>
          <a:xfrm>
            <a:off x="7128479" y="3755981"/>
            <a:ext cx="4386600" cy="1293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800"/>
              </a:spcBef>
              <a:spcAft>
                <a:spcPts val="0"/>
              </a:spcAft>
              <a:buNone/>
            </a:pPr>
            <a:r>
              <a:rPr lang="en-GB" sz="2500">
                <a:solidFill>
                  <a:srgbClr val="444746"/>
                </a:solidFill>
              </a:rPr>
              <a:t>Discover and request clinical trial data from around Australia</a:t>
            </a:r>
            <a:endParaRPr sz="2500">
              <a:solidFill>
                <a:srgbClr val="444746"/>
              </a:solidFill>
            </a:endParaRPr>
          </a:p>
          <a:p>
            <a:pPr indent="0" lvl="0" marL="0" rtl="0" algn="l">
              <a:lnSpc>
                <a:spcPct val="90000"/>
              </a:lnSpc>
              <a:spcBef>
                <a:spcPts val="1500"/>
              </a:spcBef>
              <a:spcAft>
                <a:spcPts val="1500"/>
              </a:spcAft>
              <a:buNone/>
            </a:pPr>
            <a:r>
              <a:rPr i="1" lang="en-GB" sz="2200">
                <a:solidFill>
                  <a:srgbClr val="444746"/>
                </a:solidFill>
              </a:rPr>
              <a:t>Visit</a:t>
            </a:r>
            <a:endParaRPr sz="2500">
              <a:solidFill>
                <a:srgbClr val="444746"/>
              </a:solidFill>
            </a:endParaRPr>
          </a:p>
        </p:txBody>
      </p:sp>
      <p:sp>
        <p:nvSpPr>
          <p:cNvPr id="275" name="Google Shape;275;p34"/>
          <p:cNvSpPr txBox="1"/>
          <p:nvPr/>
        </p:nvSpPr>
        <p:spPr>
          <a:xfrm>
            <a:off x="7128466" y="2077925"/>
            <a:ext cx="4132200" cy="768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1000"/>
              </a:spcBef>
              <a:spcAft>
                <a:spcPts val="0"/>
              </a:spcAft>
              <a:buNone/>
            </a:pPr>
            <a:r>
              <a:rPr lang="en-GB" sz="2500">
                <a:solidFill>
                  <a:schemeClr val="dk1"/>
                </a:solidFill>
              </a:rPr>
              <a:t>Health Studies Australian National Data Asset</a:t>
            </a:r>
            <a:endParaRPr sz="1200"/>
          </a:p>
        </p:txBody>
      </p:sp>
      <p:pic>
        <p:nvPicPr>
          <p:cNvPr id="276" name="Google Shape;276;p34"/>
          <p:cNvPicPr preferRelativeResize="0"/>
          <p:nvPr/>
        </p:nvPicPr>
        <p:blipFill rotWithShape="1">
          <a:blip r:embed="rId4">
            <a:alphaModFix/>
          </a:blip>
          <a:srcRect b="159" l="0" r="0" t="169"/>
          <a:stretch/>
        </p:blipFill>
        <p:spPr>
          <a:xfrm>
            <a:off x="7128461" y="348895"/>
            <a:ext cx="1232768" cy="400758"/>
          </a:xfrm>
          <a:prstGeom prst="rect">
            <a:avLst/>
          </a:prstGeom>
          <a:noFill/>
          <a:ln>
            <a:noFill/>
          </a:ln>
        </p:spPr>
      </p:pic>
      <p:sp>
        <p:nvSpPr>
          <p:cNvPr id="277" name="Google Shape;277;p34">
            <a:hlinkClick r:id="rId5"/>
          </p:cNvPr>
          <p:cNvSpPr/>
          <p:nvPr/>
        </p:nvSpPr>
        <p:spPr>
          <a:xfrm>
            <a:off x="7128479" y="5031711"/>
            <a:ext cx="4272000" cy="553200"/>
          </a:xfrm>
          <a:prstGeom prst="roundRect">
            <a:avLst>
              <a:gd fmla="val 8348"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34"/>
          <p:cNvSpPr txBox="1"/>
          <p:nvPr/>
        </p:nvSpPr>
        <p:spPr>
          <a:xfrm>
            <a:off x="7160529" y="5050184"/>
            <a:ext cx="4272000" cy="4008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b="1" lang="en-GB" sz="2100">
                <a:solidFill>
                  <a:srgbClr val="191919"/>
                </a:solidFill>
                <a:uFill>
                  <a:noFill/>
                </a:uFill>
                <a:hlinkClick r:id="rId6">
                  <a:extLst>
                    <a:ext uri="{A12FA001-AC4F-418D-AE19-62706E023703}">
                      <ahyp:hlinkClr val="tx"/>
                    </a:ext>
                  </a:extLst>
                </a:hlinkClick>
              </a:rPr>
              <a:t>r</a:t>
            </a:r>
            <a:r>
              <a:rPr b="1" lang="en-GB" sz="2100">
                <a:solidFill>
                  <a:srgbClr val="191919"/>
                </a:solidFill>
                <a:uFill>
                  <a:noFill/>
                </a:uFill>
                <a:hlinkClick r:id="rId7">
                  <a:extLst>
                    <a:ext uri="{A12FA001-AC4F-418D-AE19-62706E023703}">
                      <ahyp:hlinkClr val="tx"/>
                    </a:ext>
                  </a:extLst>
                </a:hlinkClick>
              </a:rPr>
              <a:t>esearchdata.edu.au/health</a:t>
            </a:r>
            <a:r>
              <a:rPr b="1" lang="en-GB" sz="2100">
                <a:solidFill>
                  <a:srgbClr val="191919"/>
                </a:solidFill>
              </a:rPr>
              <a:t>  </a:t>
            </a:r>
            <a:r>
              <a:rPr lang="en-GB" sz="2100"/>
              <a:t>▶︎</a:t>
            </a:r>
            <a:r>
              <a:rPr b="1" lang="en-GB" sz="2100">
                <a:solidFill>
                  <a:srgbClr val="191919"/>
                </a:solidFill>
              </a:rPr>
              <a:t>  </a:t>
            </a:r>
            <a:endParaRPr b="1" sz="2100">
              <a:solidFill>
                <a:srgbClr val="191919"/>
              </a:solidFill>
            </a:endParaRPr>
          </a:p>
        </p:txBody>
      </p:sp>
      <p:sp>
        <p:nvSpPr>
          <p:cNvPr id="279" name="Google Shape;279;p34"/>
          <p:cNvSpPr txBox="1"/>
          <p:nvPr>
            <p:ph idx="1" type="body"/>
          </p:nvPr>
        </p:nvSpPr>
        <p:spPr>
          <a:xfrm>
            <a:off x="7128466" y="3270972"/>
            <a:ext cx="4250400" cy="50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29337B"/>
              </a:buClr>
              <a:buSzPts val="2800"/>
              <a:buNone/>
            </a:pPr>
            <a:r>
              <a:rPr b="1" lang="en-GB" sz="2500"/>
              <a:t>Health Data Australia</a:t>
            </a:r>
            <a:endParaRPr sz="25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5"/>
          <p:cNvSpPr txBox="1"/>
          <p:nvPr>
            <p:ph idx="1" type="body"/>
          </p:nvPr>
        </p:nvSpPr>
        <p:spPr>
          <a:xfrm>
            <a:off x="587400" y="1234375"/>
            <a:ext cx="6624600" cy="5157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HeSANDA Advisory Committee</a:t>
            </a:r>
            <a:endParaRPr/>
          </a:p>
        </p:txBody>
      </p:sp>
      <p:pic>
        <p:nvPicPr>
          <p:cNvPr id="285" name="Google Shape;285;p35"/>
          <p:cNvPicPr preferRelativeResize="0"/>
          <p:nvPr/>
        </p:nvPicPr>
        <p:blipFill rotWithShape="1">
          <a:blip r:embed="rId3">
            <a:alphaModFix/>
          </a:blip>
          <a:srcRect b="0" l="5152" r="302" t="0"/>
          <a:stretch/>
        </p:blipFill>
        <p:spPr>
          <a:xfrm>
            <a:off x="4999363" y="5265140"/>
            <a:ext cx="3281762" cy="1087859"/>
          </a:xfrm>
          <a:prstGeom prst="rect">
            <a:avLst/>
          </a:prstGeom>
          <a:noFill/>
          <a:ln>
            <a:noFill/>
          </a:ln>
        </p:spPr>
      </p:pic>
      <p:pic>
        <p:nvPicPr>
          <p:cNvPr id="286" name="Google Shape;286;p35" title="logo-Blue.png"/>
          <p:cNvPicPr preferRelativeResize="0"/>
          <p:nvPr/>
        </p:nvPicPr>
        <p:blipFill>
          <a:blip r:embed="rId4">
            <a:alphaModFix/>
          </a:blip>
          <a:stretch>
            <a:fillRect/>
          </a:stretch>
        </p:blipFill>
        <p:spPr>
          <a:xfrm>
            <a:off x="8234390" y="2067775"/>
            <a:ext cx="2878105" cy="1121493"/>
          </a:xfrm>
          <a:prstGeom prst="rect">
            <a:avLst/>
          </a:prstGeom>
          <a:noFill/>
          <a:ln>
            <a:noFill/>
          </a:ln>
        </p:spPr>
      </p:pic>
      <p:pic>
        <p:nvPicPr>
          <p:cNvPr id="287" name="Google Shape;287;p35" title="ra-new-logo.png"/>
          <p:cNvPicPr preferRelativeResize="0"/>
          <p:nvPr/>
        </p:nvPicPr>
        <p:blipFill>
          <a:blip r:embed="rId5">
            <a:alphaModFix/>
          </a:blip>
          <a:stretch>
            <a:fillRect/>
          </a:stretch>
        </p:blipFill>
        <p:spPr>
          <a:xfrm>
            <a:off x="5633252" y="3895141"/>
            <a:ext cx="2287840" cy="805253"/>
          </a:xfrm>
          <a:prstGeom prst="rect">
            <a:avLst/>
          </a:prstGeom>
          <a:noFill/>
          <a:ln>
            <a:noFill/>
          </a:ln>
        </p:spPr>
      </p:pic>
      <p:pic>
        <p:nvPicPr>
          <p:cNvPr id="288" name="Google Shape;288;p35" title="Cochrane_Australia_Logo_RGB.png"/>
          <p:cNvPicPr preferRelativeResize="0"/>
          <p:nvPr/>
        </p:nvPicPr>
        <p:blipFill>
          <a:blip r:embed="rId6">
            <a:alphaModFix/>
          </a:blip>
          <a:stretch>
            <a:fillRect/>
          </a:stretch>
        </p:blipFill>
        <p:spPr>
          <a:xfrm>
            <a:off x="1485700" y="5370732"/>
            <a:ext cx="2757975" cy="937728"/>
          </a:xfrm>
          <a:prstGeom prst="rect">
            <a:avLst/>
          </a:prstGeom>
          <a:noFill/>
          <a:ln>
            <a:noFill/>
          </a:ln>
        </p:spPr>
      </p:pic>
      <p:pic>
        <p:nvPicPr>
          <p:cNvPr id="289" name="Google Shape;289;p35"/>
          <p:cNvPicPr preferRelativeResize="0"/>
          <p:nvPr/>
        </p:nvPicPr>
        <p:blipFill>
          <a:blip r:embed="rId7">
            <a:alphaModFix/>
          </a:blip>
          <a:stretch>
            <a:fillRect/>
          </a:stretch>
        </p:blipFill>
        <p:spPr>
          <a:xfrm>
            <a:off x="4361576" y="2301313"/>
            <a:ext cx="2878104" cy="795503"/>
          </a:xfrm>
          <a:prstGeom prst="rect">
            <a:avLst/>
          </a:prstGeom>
          <a:noFill/>
          <a:ln>
            <a:noFill/>
          </a:ln>
        </p:spPr>
      </p:pic>
      <p:pic>
        <p:nvPicPr>
          <p:cNvPr id="290" name="Google Shape;290;p35"/>
          <p:cNvPicPr preferRelativeResize="0"/>
          <p:nvPr/>
        </p:nvPicPr>
        <p:blipFill>
          <a:blip r:embed="rId8">
            <a:alphaModFix/>
          </a:blip>
          <a:stretch>
            <a:fillRect/>
          </a:stretch>
        </p:blipFill>
        <p:spPr>
          <a:xfrm>
            <a:off x="1485702" y="2175611"/>
            <a:ext cx="1881140" cy="1046907"/>
          </a:xfrm>
          <a:prstGeom prst="rect">
            <a:avLst/>
          </a:prstGeom>
          <a:noFill/>
          <a:ln>
            <a:noFill/>
          </a:ln>
        </p:spPr>
      </p:pic>
      <p:pic>
        <p:nvPicPr>
          <p:cNvPr id="291" name="Google Shape;291;p35"/>
          <p:cNvPicPr preferRelativeResize="0"/>
          <p:nvPr/>
        </p:nvPicPr>
        <p:blipFill>
          <a:blip r:embed="rId9">
            <a:alphaModFix/>
          </a:blip>
          <a:stretch>
            <a:fillRect/>
          </a:stretch>
        </p:blipFill>
        <p:spPr>
          <a:xfrm>
            <a:off x="1485697" y="3978089"/>
            <a:ext cx="3281756" cy="639358"/>
          </a:xfrm>
          <a:prstGeom prst="rect">
            <a:avLst/>
          </a:prstGeom>
          <a:noFill/>
          <a:ln>
            <a:noFill/>
          </a:ln>
        </p:spPr>
      </p:pic>
      <p:pic>
        <p:nvPicPr>
          <p:cNvPr id="292" name="Google Shape;292;p35"/>
          <p:cNvPicPr preferRelativeResize="0"/>
          <p:nvPr/>
        </p:nvPicPr>
        <p:blipFill>
          <a:blip r:embed="rId10">
            <a:alphaModFix/>
          </a:blip>
          <a:stretch>
            <a:fillRect/>
          </a:stretch>
        </p:blipFill>
        <p:spPr>
          <a:xfrm>
            <a:off x="8751038" y="3703775"/>
            <a:ext cx="2361437" cy="1046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97" name="Shape 297"/>
        <p:cNvGrpSpPr/>
        <p:nvPr/>
      </p:nvGrpSpPr>
      <p:grpSpPr>
        <a:xfrm>
          <a:off x="0" y="0"/>
          <a:ext cx="0" cy="0"/>
          <a:chOff x="0" y="0"/>
          <a:chExt cx="0" cy="0"/>
        </a:xfrm>
      </p:grpSpPr>
      <p:sp>
        <p:nvSpPr>
          <p:cNvPr id="298" name="Google Shape;298;p36"/>
          <p:cNvSpPr/>
          <p:nvPr/>
        </p:nvSpPr>
        <p:spPr>
          <a:xfrm>
            <a:off x="0" y="1125550"/>
            <a:ext cx="12192000" cy="5732400"/>
          </a:xfrm>
          <a:prstGeom prst="rect">
            <a:avLst/>
          </a:prstGeom>
          <a:solidFill>
            <a:srgbClr val="00B5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9" name="Google Shape;299;p36"/>
          <p:cNvPicPr preferRelativeResize="0"/>
          <p:nvPr/>
        </p:nvPicPr>
        <p:blipFill rotWithShape="1">
          <a:blip r:embed="rId3">
            <a:alphaModFix/>
          </a:blip>
          <a:srcRect b="0" l="19" r="19" t="0"/>
          <a:stretch/>
        </p:blipFill>
        <p:spPr>
          <a:xfrm>
            <a:off x="178800" y="1429450"/>
            <a:ext cx="9865751" cy="5195075"/>
          </a:xfrm>
          <a:prstGeom prst="rect">
            <a:avLst/>
          </a:prstGeom>
          <a:noFill/>
          <a:ln>
            <a:noFill/>
          </a:ln>
        </p:spPr>
      </p:pic>
      <p:pic>
        <p:nvPicPr>
          <p:cNvPr id="300" name="Google Shape;300;p36"/>
          <p:cNvPicPr preferRelativeResize="0"/>
          <p:nvPr/>
        </p:nvPicPr>
        <p:blipFill>
          <a:blip r:embed="rId4">
            <a:alphaModFix/>
          </a:blip>
          <a:stretch>
            <a:fillRect/>
          </a:stretch>
        </p:blipFill>
        <p:spPr>
          <a:xfrm>
            <a:off x="10141975" y="4806000"/>
            <a:ext cx="1683701" cy="1683701"/>
          </a:xfrm>
          <a:prstGeom prst="rect">
            <a:avLst/>
          </a:prstGeom>
          <a:noFill/>
          <a:ln>
            <a:noFill/>
          </a:ln>
        </p:spPr>
      </p:pic>
      <p:sp>
        <p:nvSpPr>
          <p:cNvPr id="301" name="Google Shape;301;p36"/>
          <p:cNvSpPr txBox="1"/>
          <p:nvPr/>
        </p:nvSpPr>
        <p:spPr>
          <a:xfrm>
            <a:off x="10142024" y="2962875"/>
            <a:ext cx="1683600" cy="1683600"/>
          </a:xfrm>
          <a:prstGeom prst="rect">
            <a:avLst/>
          </a:prstGeom>
          <a:solidFill>
            <a:srgbClr val="19191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50">
                <a:solidFill>
                  <a:schemeClr val="lt1"/>
                </a:solidFill>
              </a:rPr>
              <a:t>Scan QR code for more information &amp;  HeSANDA node contact details.</a:t>
            </a:r>
            <a:endParaRPr b="1" sz="165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7"/>
          <p:cNvSpPr txBox="1"/>
          <p:nvPr>
            <p:ph idx="1" type="body"/>
          </p:nvPr>
        </p:nvSpPr>
        <p:spPr>
          <a:xfrm>
            <a:off x="556450" y="1143641"/>
            <a:ext cx="3775800" cy="8619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Health Data Australia </a:t>
            </a:r>
            <a:endParaRPr/>
          </a:p>
        </p:txBody>
      </p:sp>
      <p:sp>
        <p:nvSpPr>
          <p:cNvPr id="308" name="Google Shape;308;p37"/>
          <p:cNvSpPr txBox="1"/>
          <p:nvPr>
            <p:ph idx="2" type="body"/>
          </p:nvPr>
        </p:nvSpPr>
        <p:spPr>
          <a:xfrm>
            <a:off x="556450" y="2310830"/>
            <a:ext cx="3672000" cy="37341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GB"/>
              <a:t>Make data sharing a standard practice for clinical trials in Australia.</a:t>
            </a:r>
            <a:endParaRPr/>
          </a:p>
          <a:p>
            <a:pPr indent="0" lvl="0" marL="0" rtl="0" algn="l">
              <a:spcBef>
                <a:spcPts val="1000"/>
              </a:spcBef>
              <a:spcAft>
                <a:spcPts val="0"/>
              </a:spcAft>
              <a:buNone/>
            </a:pPr>
            <a:r>
              <a:rPr lang="en-GB"/>
              <a:t>W</a:t>
            </a:r>
            <a:r>
              <a:rPr lang="en-GB"/>
              <a:t>orking collectively with peak national bodies to influence:   </a:t>
            </a:r>
            <a:endParaRPr/>
          </a:p>
          <a:p>
            <a:pPr indent="-387350" lvl="0" marL="457200" rtl="0" algn="l">
              <a:spcBef>
                <a:spcPts val="1000"/>
              </a:spcBef>
              <a:spcAft>
                <a:spcPts val="0"/>
              </a:spcAft>
              <a:buSzPts val="2500"/>
              <a:buChar char="■"/>
            </a:pPr>
            <a:r>
              <a:rPr lang="en-GB"/>
              <a:t>Policy</a:t>
            </a:r>
            <a:endParaRPr/>
          </a:p>
          <a:p>
            <a:pPr indent="-387350" lvl="0" marL="457200" rtl="0" algn="l">
              <a:spcBef>
                <a:spcPts val="0"/>
              </a:spcBef>
              <a:spcAft>
                <a:spcPts val="0"/>
              </a:spcAft>
              <a:buSzPts val="2500"/>
              <a:buChar char="■"/>
            </a:pPr>
            <a:r>
              <a:rPr lang="en-GB"/>
              <a:t>Procedures</a:t>
            </a:r>
            <a:endParaRPr/>
          </a:p>
          <a:p>
            <a:pPr indent="-387350" lvl="0" marL="457200" rtl="0" algn="l">
              <a:spcBef>
                <a:spcPts val="0"/>
              </a:spcBef>
              <a:spcAft>
                <a:spcPts val="0"/>
              </a:spcAft>
              <a:buSzPts val="2500"/>
              <a:buChar char="■"/>
            </a:pPr>
            <a:r>
              <a:rPr lang="en-GB"/>
              <a:t>Systems</a:t>
            </a:r>
            <a:endParaRPr/>
          </a:p>
          <a:p>
            <a:pPr indent="-387350" lvl="0" marL="457200" rtl="0" algn="l">
              <a:spcBef>
                <a:spcPts val="0"/>
              </a:spcBef>
              <a:spcAft>
                <a:spcPts val="0"/>
              </a:spcAft>
              <a:buSzPts val="2500"/>
              <a:buChar char="■"/>
            </a:pPr>
            <a:r>
              <a:rPr lang="en-GB"/>
              <a:t>Culture</a:t>
            </a:r>
            <a:endParaRPr/>
          </a:p>
        </p:txBody>
      </p:sp>
      <p:pic>
        <p:nvPicPr>
          <p:cNvPr id="309" name="Google Shape;309;p37"/>
          <p:cNvPicPr preferRelativeResize="0"/>
          <p:nvPr>
            <p:ph idx="3" type="pic"/>
          </p:nvPr>
        </p:nvPicPr>
        <p:blipFill rotWithShape="1">
          <a:blip r:embed="rId3">
            <a:alphaModFix/>
          </a:blip>
          <a:srcRect b="4124" l="2902" r="5547" t="1500"/>
          <a:stretch/>
        </p:blipFill>
        <p:spPr>
          <a:xfrm>
            <a:off x="4531600" y="1211950"/>
            <a:ext cx="7660401" cy="4961700"/>
          </a:xfrm>
          <a:prstGeom prst="rect">
            <a:avLst/>
          </a:prstGeom>
          <a:solidFill>
            <a:srgbClr val="D0CECE"/>
          </a:solidFill>
          <a:ln>
            <a:noFill/>
          </a:ln>
        </p:spPr>
      </p:pic>
      <p:sp>
        <p:nvSpPr>
          <p:cNvPr id="310" name="Google Shape;310;p37"/>
          <p:cNvSpPr/>
          <p:nvPr/>
        </p:nvSpPr>
        <p:spPr>
          <a:xfrm>
            <a:off x="6896100" y="5931888"/>
            <a:ext cx="4660800" cy="507900"/>
          </a:xfrm>
          <a:prstGeom prst="roundRect">
            <a:avLst>
              <a:gd fmla="val 8348" name="adj"/>
            </a:avLst>
          </a:prstGeom>
          <a:solidFill>
            <a:srgbClr val="F8B20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37">
            <a:hlinkClick r:id="rId4"/>
          </p:cNvPr>
          <p:cNvSpPr txBox="1"/>
          <p:nvPr/>
        </p:nvSpPr>
        <p:spPr>
          <a:xfrm>
            <a:off x="6845300" y="5932863"/>
            <a:ext cx="4660800" cy="507900"/>
          </a:xfrm>
          <a:prstGeom prst="rect">
            <a:avLst/>
          </a:prstGeom>
          <a:noFill/>
          <a:ln>
            <a:noFill/>
          </a:ln>
        </p:spPr>
        <p:txBody>
          <a:bodyPr anchorCtr="0" anchor="t" bIns="91425" lIns="91425" spcFirstLastPara="1" rIns="91425" wrap="square" tIns="91425">
            <a:noAutofit/>
          </a:bodyPr>
          <a:lstStyle/>
          <a:p>
            <a:pPr indent="0" lvl="0" marL="0" rtl="0" algn="r">
              <a:spcBef>
                <a:spcPts val="1000"/>
              </a:spcBef>
              <a:spcAft>
                <a:spcPts val="0"/>
              </a:spcAft>
              <a:buNone/>
            </a:pPr>
            <a:r>
              <a:rPr lang="en-GB" sz="2000">
                <a:solidFill>
                  <a:srgbClr val="191919"/>
                </a:solidFill>
              </a:rPr>
              <a:t>visit - </a:t>
            </a:r>
            <a:r>
              <a:rPr b="1" lang="en-GB" sz="2000">
                <a:solidFill>
                  <a:srgbClr val="191919"/>
                </a:solidFill>
                <a:uFill>
                  <a:noFill/>
                </a:uFill>
                <a:hlinkClick r:id="rId5">
                  <a:extLst>
                    <a:ext uri="{A12FA001-AC4F-418D-AE19-62706E023703}">
                      <ahyp:hlinkClr val="tx"/>
                    </a:ext>
                  </a:extLst>
                </a:hlinkClick>
              </a:rPr>
              <a:t>researchdata.edu.au/health</a:t>
            </a:r>
            <a:r>
              <a:rPr b="1" lang="en-GB" sz="2000">
                <a:solidFill>
                  <a:srgbClr val="191919"/>
                </a:solidFill>
              </a:rPr>
              <a:t>  </a:t>
            </a:r>
            <a:r>
              <a:rPr lang="en-GB" sz="1600"/>
              <a:t>▶︎</a:t>
            </a:r>
            <a:r>
              <a:rPr b="1" lang="en-GB" sz="2000">
                <a:solidFill>
                  <a:srgbClr val="191919"/>
                </a:solidFill>
              </a:rPr>
              <a:t>  </a:t>
            </a:r>
            <a:endParaRPr b="1" sz="2000">
              <a:solidFill>
                <a:srgbClr val="19191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8" title="What is Health Data Australia? (FINAL)">
            <a:hlinkClick r:id="rId3"/>
          </p:cNvPr>
          <p:cNvPicPr preferRelativeResize="0"/>
          <p:nvPr/>
        </p:nvPicPr>
        <p:blipFill>
          <a:blip r:embed="rId4">
            <a:alphaModFix/>
          </a:blip>
          <a:stretch>
            <a:fillRect/>
          </a:stretch>
        </p:blipFill>
        <p:spPr>
          <a:xfrm>
            <a:off x="-46575" y="-26075"/>
            <a:ext cx="12284750" cy="6910151"/>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RDC Slides - 24/25">
  <a:themeElements>
    <a:clrScheme name="Office">
      <a:dk1>
        <a:srgbClr val="404041"/>
      </a:dk1>
      <a:lt1>
        <a:srgbClr val="FFFFFF"/>
      </a:lt1>
      <a:dk2>
        <a:srgbClr val="44546A"/>
      </a:dk2>
      <a:lt2>
        <a:srgbClr val="F3F3F3"/>
      </a:lt2>
      <a:accent1>
        <a:srgbClr val="00B0D5"/>
      </a:accent1>
      <a:accent2>
        <a:srgbClr val="E51875"/>
      </a:accent2>
      <a:accent3>
        <a:srgbClr val="F8B20E"/>
      </a:accent3>
      <a:accent4>
        <a:srgbClr val="8E489B"/>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